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notesSlides/notesSlide1.xml" ContentType="application/vnd.openxmlformats-officedocument.presentationml.notesSlide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20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12" Type="http://schemas.openxmlformats.org/officeDocument/2006/relationships/image" Target="../media/image19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11" Type="http://schemas.openxmlformats.org/officeDocument/2006/relationships/image" Target="../media/image18.wmf"/><Relationship Id="rId5" Type="http://schemas.openxmlformats.org/officeDocument/2006/relationships/image" Target="../media/image12.wmf"/><Relationship Id="rId15" Type="http://schemas.openxmlformats.org/officeDocument/2006/relationships/image" Target="../media/image2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Relationship Id="rId1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5.wmf"/><Relationship Id="rId18" Type="http://schemas.openxmlformats.org/officeDocument/2006/relationships/image" Target="../media/image40.wmf"/><Relationship Id="rId3" Type="http://schemas.openxmlformats.org/officeDocument/2006/relationships/image" Target="../media/image25.wmf"/><Relationship Id="rId21" Type="http://schemas.openxmlformats.org/officeDocument/2006/relationships/image" Target="../media/image43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17" Type="http://schemas.openxmlformats.org/officeDocument/2006/relationships/image" Target="../media/image39.wmf"/><Relationship Id="rId2" Type="http://schemas.openxmlformats.org/officeDocument/2006/relationships/image" Target="../media/image24.wmf"/><Relationship Id="rId16" Type="http://schemas.openxmlformats.org/officeDocument/2006/relationships/image" Target="../media/image38.wmf"/><Relationship Id="rId20" Type="http://schemas.openxmlformats.org/officeDocument/2006/relationships/image" Target="../media/image42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24" Type="http://schemas.openxmlformats.org/officeDocument/2006/relationships/image" Target="../media/image46.wmf"/><Relationship Id="rId5" Type="http://schemas.openxmlformats.org/officeDocument/2006/relationships/image" Target="../media/image27.wmf"/><Relationship Id="rId15" Type="http://schemas.openxmlformats.org/officeDocument/2006/relationships/image" Target="../media/image37.wmf"/><Relationship Id="rId23" Type="http://schemas.openxmlformats.org/officeDocument/2006/relationships/image" Target="../media/image45.wmf"/><Relationship Id="rId10" Type="http://schemas.openxmlformats.org/officeDocument/2006/relationships/image" Target="../media/image32.wmf"/><Relationship Id="rId19" Type="http://schemas.openxmlformats.org/officeDocument/2006/relationships/image" Target="../media/image41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Relationship Id="rId14" Type="http://schemas.openxmlformats.org/officeDocument/2006/relationships/image" Target="../media/image36.wmf"/><Relationship Id="rId22" Type="http://schemas.openxmlformats.org/officeDocument/2006/relationships/image" Target="../media/image4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59.wmf"/><Relationship Id="rId18" Type="http://schemas.openxmlformats.org/officeDocument/2006/relationships/image" Target="../media/image64.wmf"/><Relationship Id="rId3" Type="http://schemas.openxmlformats.org/officeDocument/2006/relationships/image" Target="../media/image49.wmf"/><Relationship Id="rId21" Type="http://schemas.openxmlformats.org/officeDocument/2006/relationships/image" Target="../media/image67.wmf"/><Relationship Id="rId7" Type="http://schemas.openxmlformats.org/officeDocument/2006/relationships/image" Target="../media/image53.wmf"/><Relationship Id="rId12" Type="http://schemas.openxmlformats.org/officeDocument/2006/relationships/image" Target="../media/image58.wmf"/><Relationship Id="rId17" Type="http://schemas.openxmlformats.org/officeDocument/2006/relationships/image" Target="../media/image63.wmf"/><Relationship Id="rId2" Type="http://schemas.openxmlformats.org/officeDocument/2006/relationships/image" Target="../media/image48.wmf"/><Relationship Id="rId16" Type="http://schemas.openxmlformats.org/officeDocument/2006/relationships/image" Target="../media/image62.wmf"/><Relationship Id="rId20" Type="http://schemas.openxmlformats.org/officeDocument/2006/relationships/image" Target="../media/image66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11" Type="http://schemas.openxmlformats.org/officeDocument/2006/relationships/image" Target="../media/image57.wmf"/><Relationship Id="rId5" Type="http://schemas.openxmlformats.org/officeDocument/2006/relationships/image" Target="../media/image51.wmf"/><Relationship Id="rId15" Type="http://schemas.openxmlformats.org/officeDocument/2006/relationships/image" Target="../media/image61.wmf"/><Relationship Id="rId10" Type="http://schemas.openxmlformats.org/officeDocument/2006/relationships/image" Target="../media/image56.wmf"/><Relationship Id="rId19" Type="http://schemas.openxmlformats.org/officeDocument/2006/relationships/image" Target="../media/image65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Relationship Id="rId14" Type="http://schemas.openxmlformats.org/officeDocument/2006/relationships/image" Target="../media/image6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7" Type="http://schemas.openxmlformats.org/officeDocument/2006/relationships/image" Target="../media/image78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6" Type="http://schemas.openxmlformats.org/officeDocument/2006/relationships/image" Target="../media/image77.wmf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image" Target="../media/image81.wmf"/><Relationship Id="rId7" Type="http://schemas.openxmlformats.org/officeDocument/2006/relationships/image" Target="../media/image82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4T23:41:37.062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3:00:43.387"/>
    </inkml:context>
    <inkml:brush xml:id="br0">
      <inkml:brushProperty name="width" value="0.05" units="cm"/>
      <inkml:brushProperty name="height" value="0.05" units="cm"/>
      <inkml:brushProperty name="color" value="#333333"/>
      <inkml:brushProperty name="ignorePressure" value="1"/>
    </inkml:brush>
  </inkml:definitions>
  <inkml:trace contextRef="#ctx0" brushRef="#br0">0 115,'17'-1,"0"-2,0 0,0 0,0-2,-1 0,0-1,0 0,0-2,12-7,-11 6,0 0,1 1,0 1,0 1,1 1,0 0,14-1,78 1,77 7,-44 1,-60-4,-9 0,37 5,-82 1,0 1,0 1,-1 2,28 12,-20-8,0-1,33 6,153 20,40-5,-209-29,-13-2,0 2,0 2,-1 1,34 12,-59-13,0 1,-1 1,1 1,5 4,37 22,-20-15,-2 3,0 0,-2 2,0 2,3 6,26 20,-46-43,-17-20,-21-27,-8-2,13 18,1-1,1-1,0 0,2-1,1 0,1-1,-2-8,-13-60,23 91,1 10,0 12,2 6,-1 5,1 1,5 29,-4-52,0 0,1 0,1 0,0 0,0 0,1-1,-1 1,2-1,-1 0,1 0,1-1,1 2,7 6,1-2,0 0,10 7,31 26,-55-45,0 0,-1-1,1 1,0 0,0-1,-1 1,1 0,-1 0,1 0,-1-1,1 1,-1 0,1 0,-1 0,0 0,0 0,1 0,-1 0,0 0,0 0,0 0,0 0,0 0,0 0,-1 0,1 0,-1-1,1 1,-1 0,0 0,1-1,-1 1,0 0,0-1,1 1,-1-1,0 1,0-1,0 1,0-1,0 0,1 1,-1-1,-1 0,-7 2,-1 0,1-1,-1-1,-5 0,10 0,-253-4,226 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3:47:57.88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1104,'2'0,"0"-1,0 0,1 1,-1-1,0 0,0 0,0 0,0 0,0-1,0 1,-1 0,1-1,0 1,-1-1,1 0,-1 0,2-1,21-33,21-56,-32 62,1 1,2 0,1 1,7-9,-11 21,1 1,1 0,0 1,1 0,0 1,1 1,1 1,0 0,0 1,1 1,5-1,10-7,0-2,17-14,-20 12,1 2,0 2,3 0,154-70,-164 74,-1-1,0-2,-1 0,-1-1,11-12,-9 8,1 1,1 1,27-15,-41 29,1-1,-1 1,1 1,0 0,1 1,-1 1,0 0,6 0,23 1,0 1,2 2,-8 0,0-1,33-5,49-9,1 6,0 4,-100 4,34-1,42 6,-78-3,0 0,1 0,-2 2,1 0,0 1,-1 1,7 4,-5 0,0 0,-1 2,0 0,0 1,-2 1,7 8,5 1,1-1,0-1,2-2,15 7,33 25,-52-32,-1 1,21 23,-22-21,-4-5,1-1,0-2,3 1,-3-2,-1 0,0 2,12 12,-21-16,1-1,0 0,1-1,0 0,14 7,0 1,0 1,-1 2,-1 1,-1 1,19 24,-12-15,-13-15,1-1,1-2,0 0,1-1,14 6,-5-1,0 0,5 7,3 2,32 28,-63-49,-1 0,0 0,-1 1,0-1,0 1,0 1,-1-1,0 1,0 0,4 18,0-1,-2 1,-2 0,2 15,-5-21,2 0,0-1,1 0,1 0,1 0,1 0,0-1,1 0,4 3,-3-5,-1 0,0 1,-1 0,-1 0,0 0,-1 1,-1-1,-1 1,0 1,-1 13,-1 6,-1 0,-3-1,-1 1,-6 27,4-42,0 0,-2-1,0 1,-2-2,0 1,-1-1,-2-1,0 0,-6 6,-5 5,-2-2,-1-1,-1-1,-1-2,-13 9,12-14,-2-1,-30 14,-36 22,64-35,-2-2,-22 8,21-9,1 1,-16 11,-63 32,91-46,0-3,-1 0,-1-1,0-1,-17 3,-39 7,-16-1,-46 11,70-8,43-13,0 0,-1-2,-4-1,-35 0,0-4,-31-4,14 1,64 0,0-1,0-1,1-1,-1-1,-5-3,-37-13,-9-8,27 11,23 7,0-1,1-2,-12-8,-41-23,58 34,1 0,0-2,-2-2,1 1,0 0,-17-7,15 11,0 2,-13-4,16 7,-1-2,1 0,0-1,-9-7,23 12,-1 0,1 0,-1-1,1 1,0-1,1 0,-1 0,1 0,0-1,0 1,0-1,0 0,1 0,0 0,0 0,0 0,0 0,1-2,-10-31,-1 0,-1 1,-3 0,-1 1,-2 0,10 17,-17-25,-1 1,-2 2,-22-24,35 46,-90-95,75 79,21 25,1 0,1 0,0-1,0 0,-4-8,-8-22,1 0,-3-15,12 29,-2 1,-2 0,0 1,-2-1,-28-50,34 59,0 1,-1 0,-2-1,5 8,1 0,0-1,0 1,1-1,1-1,0 1,0-1,1 0,0 0,1-2,-2-33,1 0,3-1,5-39,-2-4,-1 56</inkml:trace>
  <inkml:trace contextRef="#ctx0" brushRef="#br0" timeOffset="1">1078 1,'0'2,"1"0,0 1,-1-1,1 0,0 1,0-1,0 0,0 0,1 0,-1 0,1 0,-1 0,1 0,0 0,-1 0,2 0,37 29,-26-21,-1-1,0-1,0 0,0-1,1-1,1 0,-1-1,1 0,6 0,-11-2,50 19,-44-15,-1-1,1-1,0 0,6 0,10 4,-32-9,0 0,0 0,0 0,1 0,-1 1,0-1,0 0,0 0,1 0,-1 0,0 1,0-1,0 0,0 0,0 0,1 1,-1-1,0 0,0 0,0 1,0-1,0 0,0 0,0 1,0-1,0 0,0 0,0 1,0-1,0 0,0 0,0 1,0-1,0 0,0 1,-15 9,-31 16,1 2,1 2,-18 18,53-42,1 2,0-1,0 1,1 0,0 1,0 0,1 0,0 0,1 1,0 0,0 0,1 0,0 1,1 0,1-1,-1 2,-3 19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3:47:57.88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1498 5,'-125'-2,"18"0,-44 7,127-1,0 0,1 2,0 0,-14 8,-13 2,11-2,1 2,-25 14,-7 3,59-28,0 0,1 0,-1 1,1 0,0 1,1 0,0 0,0 1,0 1,1-1,0 1,1 1,0-1,0 2,-12 18,-1-1,-1-1,-2-1,-1-1,-6 4,14-12,1 1,1 0,0 1,0 3,-1 0,0-1,-1 0,-4 2,-10 10,3 1,-15 24,13-18,-30 34,27-39,-26 38,57-71,0 0,-1 0,1 0,-1-1,0 1,1 0,-1 0,0-1,0 1,-2 0,4-2,-1 0,1 1,0-1,-1 0,1 0,0 0,-1 0,1 0,0 0,-1 0,1 0,0 0,-1-1,1 1,0 0,0 0,-1 0,1 0,0 0,-1 0,1-1,0 1,0 0,-1 0,1 0,0-1,0 1,-1 0,1 0,0-1,0 1,0 0,-1-1,1 1,0 0,0-1,0 1,0 0,0-1,-2-5,1-1,0 1,1-1,0 1,0-1,0-3,7-267,-8 356,2 118,-1-193,1 1,-1-1,1 1,0-1,0 1,0-1,1 0,-1 0,1 1,2 2,-3-5,1-1,-1 1,1 0,-1-1,1 1,0-1,0 0,0 1,-1-1,1 0,0 0,1 0,-1 0,0-1,0 1,0 0,0-1,1 0,-1 1,0-1,0 0,1 0,34-1,0-2,0-2,0-1,20-7,-27 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3:47:57.883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1271 0,'-50'0,"0"2,-1 3,35-3,0 1,1 0,0 1,-1 1,2 0,-1 1,1 1,-8 5,-230 157,221-150,6-4,0 1,2 1,-18 16,15-8,1 1,1 1,-18 26,17-19,13-18,0 1,1-1,1 2,0-1,-3 13,3-6,-56 155,54-139,1 0,3 1,-3 26,11-64,-9 81,-12 41,21-122,-1-1,1 0,-1 1,0-1,0 0,0 0,0 1,0-1,0 0,0 0,-1 0,1 0,-1-1,0 1,0 0,1-1,-1 1,0-1,0 0,1-1,0 1,-1-1,1 0,0 0,-1 1,1-1,0 0,-1 0,1 0,0-1,-1 1,1 0,0 0,-1-1,1 1,0-1,0 1,-1-1,1 0,0 1,0-1,0 0,0 0,0 0,0 1,0-1,0 0,0-1,0 1,0-1,-8-10,1-1,1-1,0 1,1-1,0 0,1 0,0-1,2 0,0 0,0-2,-2-4,0-1,-1 1,-2 0,-5-11,6 15,0-1,0-1,0-7,-10-28,17 54,0 0,0-1,0 1,0 0,0-1,0 1,0 0,0-1,0 1,0 0,0-1,0 1,0 0,0-1,-1 1,1 0,0 0,0-1,0 1,0 0,-1-1,1 1,0 0,0 0,-1 0,1-1,0 1,0 0,-1 0,1 0,0 0,-1-1,1 1,0 0,-1 0,1 0,0 0,0 0,-1 0,1 0,0 0,-1 0,1 0,0 0,-1 0,-4 17,3 29,9-16,0 0,2 0,1-2,1 2,11 30,-13-32,-3-8,0 0,2-1,0 0,1 0,2 0,-10-17,0 0,0-1,0 1,0-1,1 1,-1-1,0 1,1-1,-1 0,1 0,-1 0,1 1,0-2,0 1,-1 0,1 0,0 0,0-1,0 1,0-1,0 0,-1 1,1-1,0 0,0 0,0 0,0-1,0 1,0 0,0-1,0 1,0-1,-1 1,1-1,0 0,0 0,-1 0,2-1,8-5,-1-1,0-1,0 0,-1 0,7-8,5-6,5-1,-6 3,1 1,2 0,0 2,0 1,2 1,5-2,-4 7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3:47:57.884"/>
    </inkml:context>
    <inkml:brush xml:id="br0">
      <inkml:brushProperty name="width" value="0.05" units="cm"/>
      <inkml:brushProperty name="height" value="0.05" units="cm"/>
      <inkml:brushProperty name="color" value="#333333"/>
      <inkml:brushProperty name="ignorePressure" value="1"/>
    </inkml:brush>
  </inkml:definitions>
  <inkml:trace contextRef="#ctx0" brushRef="#br0">0 115,'17'-1,"0"-2,0 0,0 0,0-2,-1 0,0-1,0 0,0-2,12-7,-11 6,0 0,1 1,0 1,0 1,1 1,0 0,14-1,78 1,77 7,-44 1,-60-4,-9 0,37 5,-82 1,0 1,0 1,-1 2,28 12,-20-8,0-1,33 6,153 20,40-5,-209-29,-13-2,0 2,0 2,-1 1,34 12,-59-13,0 1,-1 1,1 1,5 4,37 22,-20-15,-2 3,0 0,-2 2,0 2,3 6,26 20,-46-43,-17-20,-21-27,-8-2,13 18,1-1,1-1,0 0,2-1,1 0,1-1,-2-8,-13-60,23 91,1 10,0 12,2 6,-1 5,1 1,5 29,-4-52,0 0,1 0,1 0,0 0,0 0,1-1,-1 1,2-1,-1 0,1 0,1-1,1 2,7 6,1-2,0 0,10 7,31 26,-55-45,0 0,-1-1,1 1,0 0,0-1,-1 1,1 0,-1 0,1 0,-1-1,1 1,-1 0,1 0,-1 0,0 0,0 0,1 0,-1 0,0 0,0 0,0 0,0 0,0 0,0 0,-1 0,1 0,-1-1,1 1,-1 0,0 0,1-1,-1 1,0 0,0-1,1 1,-1-1,0 1,0-1,0 1,0-1,0 0,1 1,-1-1,-1 0,-7 2,-1 0,1-1,-1-1,-5 0,10 0,-253-4,226 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02:56.59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1498 5,'-125'-2,"18"0,-44 7,127-1,0 0,1 2,0 0,-14 8,-13 2,11-2,1 2,-25 14,-7 3,59-28,0 0,1 0,-1 1,1 0,0 1,1 0,0 0,0 1,0 1,1-1,0 1,1 1,0-1,0 2,-12 18,-1-1,-1-1,-2-1,-1-1,-6 4,14-12,1 1,1 0,0 1,0 3,-1 0,0-1,-1 0,-4 2,-10 10,3 1,-15 24,13-18,-30 34,27-39,-26 38,57-71,0 0,-1 0,1 0,-1-1,0 1,1 0,-1 0,0-1,0 1,-2 0,4-2,-1 0,1 1,0-1,-1 0,1 0,0 0,-1 0,1 0,0 0,-1 0,1 0,0 0,-1-1,1 1,0 0,0 0,-1 0,1 0,0 0,-1 0,1-1,0 1,0 0,-1 0,1 0,0-1,0 1,-1 0,1 0,0-1,0 1,0 0,-1-1,1 1,0 0,0-1,0 1,0 0,0-1,-2-5,1-1,0 1,1-1,0 1,0-1,0-3,7-267,-8 356,2 118,-1-193,1 1,-1-1,1 1,0-1,0 1,0-1,1 0,-1 0,1 1,2 2,-3-5,1-1,-1 1,1 0,-1-1,1 1,0-1,0 0,0 1,-1-1,1 0,0 0,1 0,-1 0,0-1,0 1,0 0,0-1,1 0,-1 1,0-1,0 0,1 0,34-1,0-2,0-2,0-1,20-7,-27 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02:56.595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1271 0,'-50'0,"0"2,-1 3,35-3,0 1,1 0,0 1,-1 1,2 0,-1 1,1 1,-8 5,-230 157,221-150,6-4,0 1,2 1,-18 16,15-8,1 1,1 1,-18 26,17-19,13-18,0 1,1-1,1 2,0-1,-3 13,3-6,-56 155,54-139,1 0,3 1,-3 26,11-64,-9 81,-12 41,21-122,-1-1,1 0,-1 1,0-1,0 0,0 0,0 1,0-1,0 0,0 0,-1 0,1 0,-1-1,0 1,0 0,1-1,-1 1,0-1,0 0,1-1,0 1,-1-1,1 0,0 0,-1 1,1-1,0 0,-1 0,1 0,0-1,-1 1,1 0,0 0,-1-1,1 1,0-1,0 1,-1-1,1 0,0 1,0-1,0 0,0 0,0 0,0 1,0-1,0 0,0-1,0 1,0-1,-8-10,1-1,1-1,0 1,1-1,0 0,1 0,0-1,2 0,0 0,0-2,-2-4,0-1,-1 1,-2 0,-5-11,6 15,0-1,0-1,0-7,-10-28,17 54,0 0,0-1,0 1,0 0,0-1,0 1,0 0,0-1,0 1,0 0,0-1,0 1,0 0,0-1,-1 1,1 0,0 0,0-1,0 1,0 0,-1-1,1 1,0 0,0 0,-1 0,1-1,0 1,0 0,-1 0,1 0,0 0,-1-1,1 1,0 0,-1 0,1 0,0 0,0 0,-1 0,1 0,0 0,-1 0,1 0,0 0,-1 0,-4 17,3 29,9-16,0 0,2 0,1-2,1 2,11 30,-13-32,-3-8,0 0,2-1,0 0,1 0,2 0,-10-17,0 0,0-1,0 1,0-1,1 1,-1-1,0 1,1-1,-1 0,1 0,-1 0,1 1,0-2,0 1,-1 0,1 0,0 0,0-1,0 1,0-1,0 0,-1 1,1-1,0 0,0 0,0 0,0-1,0 1,0 0,0-1,0 1,0-1,-1 1,1-1,0 0,0 0,-1 0,2-1,8-5,-1-1,0-1,0 0,-1 0,7-8,5-6,5-1,-6 3,1 1,2 0,0 2,0 1,2 1,5-2,-4 7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02:56.596"/>
    </inkml:context>
    <inkml:brush xml:id="br0">
      <inkml:brushProperty name="width" value="0.05" units="cm"/>
      <inkml:brushProperty name="height" value="0.05" units="cm"/>
      <inkml:brushProperty name="color" value="#333333"/>
      <inkml:brushProperty name="ignorePressure" value="1"/>
    </inkml:brush>
  </inkml:definitions>
  <inkml:trace contextRef="#ctx0" brushRef="#br0">0 115,'17'-1,"0"-2,0 0,0 0,0-2,-1 0,0-1,0 0,0-2,12-7,-11 6,0 0,1 1,0 1,0 1,1 1,0 0,14-1,78 1,77 7,-44 1,-60-4,-9 0,37 5,-82 1,0 1,0 1,-1 2,28 12,-20-8,0-1,33 6,153 20,40-5,-209-29,-13-2,0 2,0 2,-1 1,34 12,-59-13,0 1,-1 1,1 1,5 4,37 22,-20-15,-2 3,0 0,-2 2,0 2,3 6,26 20,-46-43,-17-20,-21-27,-8-2,13 18,1-1,1-1,0 0,2-1,1 0,1-1,-2-8,-13-60,23 91,1 10,0 12,2 6,-1 5,1 1,5 29,-4-52,0 0,1 0,1 0,0 0,0 0,1-1,-1 1,2-1,-1 0,1 0,1-1,1 2,7 6,1-2,0 0,10 7,31 26,-55-45,0 0,-1-1,1 1,0 0,0-1,-1 1,1 0,-1 0,1 0,-1-1,1 1,-1 0,1 0,-1 0,0 0,0 0,1 0,-1 0,0 0,0 0,0 0,0 0,0 0,0 0,-1 0,1 0,-1-1,1 1,-1 0,0 0,1-1,-1 1,0 0,0-1,1 1,-1-1,0 1,0-1,0 1,0-1,0 0,1 1,-1-1,-1 0,-7 2,-1 0,1-1,-1-1,-5 0,10 0,-253-4,226 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12:21.35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114 23,'-2'6,"1"1,-1-1,0 1,0-1,-1 0,1 0,-2 0,1 0,-4 4,-5 11,-12 21,18-31,-1-1,1 1,1 0,0 0,1 1,0 0,-2 9,3 4,1 0,0 1,3 17,3-201,-1 142,0 0,1 0,0 1,2-1,0 1,0 0,2 1,0-1,4-4,-4 4,-7 13,0-1,1 1,-1-1,1 1,0-1,0 1,0 0,0 0,0 0,0 0,0 0,1 1,-1-1,1 1,-1-1,1 1,0 0,-1 0,1 0,0 0,0 1,0-1,-1 1,1-1,0 1,0 0,0 0,1 1,0 0,0 0,0 0,0 1,-1-1,1 1,0 0,-1 0,0 0,1 1,-1-1,0 1,0 0,0-1,-1 2,1-1,-1 0,0 0,1 1,-1-1,-1 1,29 51,-12-24,-2 1,0 1,-3 0,0 1,1 13,-8-19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12:26.38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284 1,'1'114,"1"-6,-6 25,4-130,-1 0,0 0,1 0,-1 0,0 0,0 0,-1 0,1 0,-1-1,1 1,-1 0,0-1,0 1,0-1,0 0,-1 0,1 0,0 0,-1 0,0 0,1-1,-1 1,0-1,0 0,0 0,0 0,0 0,0 0,0 0,0-1,-2 0,-15 3,0-2,0 0,0-2,-16-2,6 1,-6 1,3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01:26:21.463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12:30.45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38,'7'4,"0"1,0-1,-1 1,1 1,-1-1,0 1,-1 0,1 1,-1-1,-1 1,1 0,-1 0,2 6,7 15,-2 0,-1 1,-1 3,4 7,-13-37,1 1,0-1,0 0,0 1,0-1,0 0,1 0,-1 0,1 0,-1 0,1 0,0 0,-1-1,3 2,-3-2,0-1,0 0,0 0,0 1,0-1,0 0,0 0,0 0,0 0,0 0,0 0,0-1,0 1,0 0,-1 0,1-1,0 1,0-1,0 1,0 0,0-1,0 0,-1 1,1-1,0 1,0-1,-1 0,1 0,-1 1,1-1,0 0,-1 0,0 0,1 0,-1 0,1 0,5-11,0 0,-1-1,0 1,0-1,0-7,-1 5,0 1,1 0,1 0,4-6,46-99,-45 98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13:06.56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83,'4'92,"12"68,-8-95,-11-113,2 0,3-5,-1-20,-5-29,4 100,0 0,0 0,0 0,0 0,0 0,0 0,0 0,1 1,-1-1,1 0,-1 0,1 0,0 0,0 1,0-1,0 0,0 1,0-1,0 1,0-1,1 1,-1 0,1-1,-1 1,1 0,-1 0,1 0,0 0,-1 0,1 0,0 1,0-1,0 0,9-2,1 1,-1 0,1 0,-1 1,7 1,18-3,29-4,1 3,52 3,-470 2,322-1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4T23:41:37.062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01:26:21.463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01:38:43.024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01:48:39.825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42:3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309 25,'1'114,"1"-6,-6 25,4-130,-1 0,0 0,1 0,-1 0,0 0,0 0,-1 0,1 0,-1-1,1 1,-1 0,0-1,0 1,0-1,0 0,-1 0,1 0,0 0,-1 0,0 0,1-1,-1 1,0-1,0 0,0 0,0 0,0 0,0 0,0 0,0-1,-2 0,-15 3,0-2,0 0,0-2,-16-2,6 1,-6 1,3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7T00:42:34.00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25 62,'7'4,"0"1,0-1,-1 1,1 1,-1-1,0 1,-1 0,1 1,-1-1,-1 1,1 0,-1 0,2 6,7 15,-2 0,-1 1,-1 3,4 7,-13-37,1 1,0-1,0 0,0 1,0-1,0 0,1 0,-1 0,1 0,-1 0,1 0,0 0,-1-1,3 2,-3-2,0-1,0 0,0 0,0 1,0-1,0 0,0 0,0 0,0 0,0 0,0 0,0-1,0 1,0 0,-1 0,1-1,0 1,0-1,0 1,0 0,0-1,0 0,-1 1,1-1,0 1,0-1,-1 0,1 0,-1 1,1-1,0 0,-1 0,0 0,1 0,-1 0,1 0,5-11,0 0,-1-1,0 1,0-1,0-7,-1 5,0 1,1 0,1 0,4-6,46-99,-45 98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03:38:31.7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83,'4'92,"12"68,-8-95,-11-113,2 0,3-5,-1-20,-5-29,4 100,0 0,0 0,0 0,0 0,0 0,0 0,0 0,1 1,-1-1,1 0,-1 0,1 0,0 0,0 1,0-1,0 0,0 1,0-1,0 1,0-1,1 1,-1 0,1-1,-1 1,1 0,-1 0,1 0,0 0,-1 0,1 0,0 1,0-1,0 0,9-2,1 1,-1 0,1 0,-1 1,7 1,18-3,29-4,1 3,52 3,-470 2,322-1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03:52:02.06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114 23,'-2'6,"1"1,-1-1,0 1,0-1,-1 0,1 0,-2 0,1 0,-4 4,-5 11,-12 21,18-31,-1-1,1 1,1 0,0 0,1 1,0 0,-2 9,3 4,1 0,0 1,3 17,3-201,-1 142,0 0,1 0,0 1,2-1,0 1,0 0,2 1,0-1,4-4,-4 4,-7 13,0-1,1 1,-1-1,1 1,0-1,0 1,0 0,0 0,0 0,0 0,0 0,1 1,-1-1,1 1,-1-1,1 1,0 0,-1 0,1 0,0 0,0 1,0-1,-1 1,1-1,0 1,0 0,0 0,1 1,0 0,0 0,0 0,0 1,-1-1,1 1,0 0,-1 0,0 0,1 1,-1-1,0 1,0 0,0-1,-1 2,1-1,-1 0,0 0,1 1,-1-1,-1 1,29 51,-12-24,-2 1,0 1,-3 0,0 1,1 13,-8-19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01:38:43.024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03:58:13.41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309 25,'1'114,"1"-6,-6 25,4-130,-1 0,0 0,1 0,-1 0,0 0,0 0,-1 0,1 0,-1-1,1 1,-1 0,0-1,0 1,0-1,0 0,-1 0,1 0,0 0,-1 0,0 0,1-1,-1 1,0-1,0 0,0 0,0 0,0 0,0 0,0 0,0-1,-2 0,-15 3,0-2,0 0,0-2,-16-2,6 1,-6 1,3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03:58:13.41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25 62,'7'4,"0"1,0-1,-1 1,1 1,-1-1,0 1,-1 0,1 1,-1-1,-1 1,1 0,-1 0,2 6,7 15,-2 0,-1 1,-1 3,4 7,-13-37,1 1,0-1,0 0,0 1,0-1,0 0,1 0,-1 0,1 0,-1 0,1 0,0 0,-1-1,3 2,-3-2,0-1,0 0,0 0,0 1,0-1,0 0,0 0,0 0,0 0,0 0,0 0,0-1,0 1,0 0,-1 0,1-1,0 1,0-1,0 1,0 0,0-1,0 0,-1 1,1-1,0 1,0-1,-1 0,1 0,-1 1,1-1,0 0,-1 0,0 0,1 0,-1 0,1 0,5-11,0 0,-1-1,0 1,0-1,0-7,-1 5,0 1,1 0,1 0,4-6,46-99,-45 98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03:58:13.42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83,'4'92,"12"68,-8-95,-11-113,2 0,3-5,-1-20,-5-29,4 100,0 0,0 0,0 0,0 0,0 0,0 0,0 0,1 1,-1-1,1 0,-1 0,1 0,0 0,0 1,0-1,0 0,0 1,0-1,0 1,0-1,1 1,-1 0,1-1,-1 1,1 0,-1 0,1 0,0 0,-1 0,1 0,0 1,0-1,0 0,9-2,1 1,-1 0,1 0,-1 1,7 1,18-3,29-4,1 3,52 3,-470 2,322-1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03:58:13.42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114 23,'-2'6,"1"1,-1-1,0 1,0-1,-1 0,1 0,-2 0,1 0,-4 4,-5 11,-12 21,18-31,-1-1,1 1,1 0,0 0,1 1,0 0,-2 9,3 4,1 0,0 1,3 17,3-201,-1 142,0 0,1 0,0 1,2-1,0 1,0 0,2 1,0-1,4-4,-4 4,-7 13,0-1,1 1,-1-1,1 1,0-1,0 1,0 0,0 0,0 0,0 0,0 0,1 1,-1-1,1 1,-1-1,1 1,0 0,-1 0,1 0,0 0,0 1,0-1,-1 1,1-1,0 1,0 0,0 0,1 1,0 0,0 0,0 0,0 1,-1-1,1 1,0 0,-1 0,0 0,1 1,-1-1,0 1,0 0,0-1,-1 2,1-1,-1 0,0 0,1 1,-1-1,-1 1,29 51,-12-24,-2 1,0 1,-3 0,0 1,1 13,-8-19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01:48:39.825"/>
    </inkml:context>
    <inkml:brush xml:id="br0">
      <inkml:brushProperty name="width" value="0.05" units="cm"/>
      <inkml:brushProperty name="height" value="0.05" units="cm"/>
      <inkml:brushProperty name="color" value="#004F8B"/>
      <inkml:brushProperty name="ignorePressure" value="1"/>
    </inkml:brush>
  </inkml:definitions>
  <inkml:trace contextRef="#ctx0" brushRef="#br0">1 229,'7'0,"0"-1,0 0,0-1,0 1,0-2,0 1,-1 0,1-1,-1 0,0-1,1 0,16-11,-1-1,5-6,-16 14,-4 1,1-1,-2 0,1 0,-1 0,0-1,4-8,-6 9,0 1,1-1,1 1,-1 0,1 0,0 0,1 1,4-4,-10 9,0 0,1 0,-1 0,0 0,1 1,-1-1,0 0,1 1,-1-1,1 1,-1-1,1 1,-1 0,1 0,0-1,-1 1,1 0,-1 1,1-1,-1 0,1 0,0 1,-1-1,1 1,-1 0,1 0,-1 0,1 0,-1 1,1-1,-1 1,0-1,1 1,-1 0,0-1,0 1,0 0,-1 0,1 0,0-1,0 2,2 10,-1 0,0 0,0 0,-1 0,-1 2,0-15,-3 186,3-154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11:40:55.736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559 4262,'9'-1,"0"-1,-1 0,1-1,-1 1,0-2,0 1,0-1,-1 0,1-1,-1 0,0 0,37-20,6-1,-33 17,0 0,1 1,0 1,12-3,31-4,16 1,50-11,-11-18,-70 31,-1-2,0-2,-1-2,9-7,-20 9,0 2,0 1,1 2,9 0,197-53,-221 55,-1-1,-1 0,1-2,-1 0,-1 0,0-2,5-5,-3 3,-5 5,-1-1,0 0,-1 0,0-1,-1-1,0 0,-1 0,-1-1,0 0,-1 0,0-1,-1 0,-1 0,0-1,-1 1,-1-1,0 0,0-14,-2 9,2 1,1 0,0 0,3-7,-1 7,-1-2,-1 1,-1-1,0 0,-4-113,1 113</inkml:trace>
  <inkml:trace contextRef="#ctx0" brushRef="#br0" timeOffset="6439.929">1371 4054,'-4'0,"0"0</inkml:trace>
  <inkml:trace contextRef="#ctx0" brushRef="#br1" timeOffset="163966.204">4508 467,'0'1,"0"1,-1-1,1 0,-1 0,1 1,-1-1,1 0,-1 0,0 0,1 0,-1 0,0 0,0 0,0 0,0 0,0 0,0 0,0 0,0-1,-1 1,-25 13,25-13,-212 84,74-32,17-8,-2-7,-2-4,-127 16,170-40,-1-4,-30-4,34 0,-103 10,73-3,-5-5,-1901-5,1997 2,1 0,-1 2,1 0,0 1,0 0,-12 6,-21 10,-32 19,51-23,-26 7,39-16,2 1,-1 0,1 1,-2 3,-32 18,33-19,0 0,1 1,-17 14,29-20,0 0,1 0,-1 0,1 1,0 0,1 0,0 0,0 0,0 1,1 0,0 0,-1 5,-2 20,2 0,1 1,1 0,2 0,1-1,2 3,1 49,-4-45,-1-9,2-1,1-1,3 11,-3-30,0-1,0 0,1 0,0-1,1 1,0-1,0 1,1-1,0 0,0-1,1 1,5 4,10 7,1-2,1 0,0-2,1 0,1-2,17 7,10 6,21 6,-53-24,1 0,-1 2,14 9,38 29,21 21,-92-68,-1 0,1-1,-1 1,1-1,-1 1,1-1,-1 1,1-1,0 1,-1-1,1 0,0 1,-1-1,1 0,0 0,-1 1,1-1,0 0,0 0,-1 0,1 0,0 0,0 0,-1 0,1 0,0 0,0 0,-1-1,1 1,0-1,0 0,-1 0,0 0,1 0,-1 0,1 0,-1 0,0 0,0 0,0 0,0 0,1 0,-1 0,-1 0,1 0,0 0,0-1,-12-48,3 28,0 0,-1 1,-1 0,-1 0,-1 2,-11-14,21 29,-1 0,1 1,-1 0,0 0,0 0,-3-2,7 5,-1 0,1-1,-1 1,0 0,1 0,-1 0,0-1,1 1,-1 0,0 0,1 0,-1 0,0 0,1 0,-1 0,0 0,1 1,-1-1,1 0,-1 0,0 0,1 1,-1-1,1 0,-1 1,0-1,1 1,-1-1,1 0,-1 1,1-1,0 1,-1-1,1 1,-1 0,1-1,0 1,0-1,-1 1,1 0,0-1,0 1,0-1,-1 1,1 0,0-1,0 1,0 0,0-1,0 1,1 0,-2 7,1 0,0 0,1 0,0 0,0 0,1-1,0 1,0 0,3 5,-2-4,0-1,-1 1,0 0,0-1,-1 1,0 0,0 2,-2-8,1 1,-1-1,1 0,-1 0,0 0,0 0,-1-1,1 1,0 0,-1 0,0-1,1 1,-1-1,0 1,-1-1,1 0,0 0,0 0,-1 0,0 0,1 0,-1-1,-1 1,-46 24,28-11</inkml:trace>
  <inkml:trace contextRef="#ctx0" brushRef="#br1" timeOffset="170956.909">1775 881,'-42'23,"-27"18,45-24,-2-1,0-2,0 0,-2-2,-26 8,-3-5,7-1,1 1,0 2,0 3,38-15,-1 1,0-1,1 1,0 1,-9 6,16-10,1 0,0 1,0-1,0 1,0-1,0 1,1 0,-1 0,1 0,0 1,0-1,1 0,-1 1,1-1,0 3,-3 25,1 0,2 0,1 0,2 0,1 1,2 55,-6 7,3 58,2-128,-3-19,0-1,0 1,0-1,-1 1,1 0,-2-1,1 4,0-8,-1 0,1-1,0 1,0 0,-1 0,1-1,0 1,-1 0,1-1,0 1,-1-1,1 1,-1 0,1-1,-1 1,0-1,1 1,-1-1,0 0,1 1,-1-1,0 0,0 1,-1-1,0 1,0-1,1 0,-1 0,0 0,0 0,1-1,-1 1,0 0,0-1,1 1,-1-1,0 1,-10-5,1-1,-1 0,1-1,0 0,0-1,1 0,0-1,1 0,0 0,-8-11,-27-24,41 41,0 0,0 0,0 0,0 0,0 0,1-1,-1 1,1-1,0 0,0 1,1-1,-1 0,0-2,3 5,-1 1,1 0,-1 0,1-1,-1 1,1 0,-1 0,1 0,0 0,-1 0,1 0,-1 0,1 0,-1 0,1 0,0 0,-1 0,1 0,-1 0,1 0,-1 1,1-1,-1 0,1 0,-1 1,1-1,-1 0,1 1,24 9,-21-8,6 2,-1 0,0 1,0 1,-1-1,0 1,1 1,-2-1,1 1,5 8,-3-5,1 0,0-1,0 0,1-1,-1 0,2-1,-1 0,1-1,0-1,7 3,-18-8,-1 0,1 1,0-1,-1 0,1 0,-1 0,1 0,0 0,-1 0,1-1,-1 1,1-1,-1 1,1-1,-1 1,1-1,-1 0,1 0,-1 1,0-1,1 0,-1 0,0-1,0 1,0 0,0 0,0 0,1-2,3-4,-1-1,0 0,0 0,0-1,-1 0,7-15,23-32,-17 34</inkml:trace>
  <inkml:trace contextRef="#ctx0" brushRef="#br1" timeOffset="193396.513">782 25,'-9'-1,"0"0,0 0,0-1,1-1,-6-1,5 1,1 0,-1 1,0 1,0-1,-3 1,7 1,0 0,-1 0,1 1,0 0,0 0,0 0,0 1,1-1,-1 1,0 0,0 1,1-1,0 1,-1 0,1 0,0 0,0 0,1 1,-4 3,2-1,1 1,-1 0,1 0,0 1,1-1,0 1,0-1,1 1,0 0,0 0,0 0,1 3,-3 47,3-1,3 27,0-2,-2-76,0 0,0 0,1 0,0-1,0 1,0 0,0-1,1 1,0-1,3 6,-3-8,0-1,0 1,0-1,0 1,1-1,0 0,-1 0,1 0,0 0,0-1,0 1,0-1,0 1,0-1,0 0,0 0,1-1,-1 1,3-1,28 4,1-3,-1 0,0-3,2 0,41-2,-71 4,-1 0,0-1,1 1,-1-1,0 0,0 0,0 0,1-1,-1 0,-1 0,1 0,0-1,0 0,-1 1,0-2,1 1,-1 0,0-1,-1 0,1 0,-1 0,0 0,0-1,0 1,0-1,1-3,1-3,1 0,-2-1,0 0,0 0,-1 0,-1 0,0 0,0-11,0-19,-3-41,-1 41,2 32,0 0,-1 0,0 0,-1 0,-3-9,4 17,0-1,0 0,0 0,0 1,-1-1,1 1,-1 0,0-1,0 1,0 0,0 0,0 0,0 0,-1 0,1 1,0-1,-1 1,0-1,1 1,-1 0,0 0,0 0,0 0,-16-2,-1 1,0 0,0 2,0 0,-17 3,1-1,3-1</inkml:trace>
  <inkml:trace contextRef="#ctx0" brushRef="#br1" timeOffset="197096.49">809 329,'1'11,"0"0,0-1,2 1,-1 0,1-1,1 0,0 1,0-1,1-1,0 1,1-1,2 4,22 47,-23-45,0 0,1 0,0-1,1 0,0-1,3 1,38 48,-36-47</inkml:trace>
  <inkml:trace contextRef="#ctx0" brushRef="#br1" timeOffset="200576.683">1195 356,'0'228,"0"-195</inkml:trace>
  <inkml:trace contextRef="#ctx0" brushRef="#br1" timeOffset="204516.713">1499 301,'0'355,"0"-327</inkml:trace>
  <inkml:trace contextRef="#ctx0" brushRef="#br1" timeOffset="210316.066">1499 467,'-1'2,"1"0,-1 1,1-1,-1 0,0 0,0 0,0 0,-1 0,1 0,0 0,-1-1,1 1,-1 0,1-1,-1 1,0-1,0 0,0 0,0 1,0-1,0 0,0 0,0-1,0 1,0 0,0-1,-1 1,1-1,-13 4,0-1,0-1,-9 1,22-3,-104 3,73-3</inkml:trace>
  <inkml:trace contextRef="#ctx0" brushRef="#br1" timeOffset="-200839.882">1203 364,'0'291,"0"-277</inkml:trace>
  <inkml:trace contextRef="#ctx0" brushRef="#br0" timeOffset="48200.272">4619 2076</inkml:trace>
  <inkml:trace contextRef="#ctx0" brushRef="#br0" timeOffset="54459.872">4494 2076,'0'0,"0"-1,1 0,-1 0,1 0,-1 1,1-1,-1 0,1 0,-1 1,1-1,-1 0,1 1,0-1,-1 1,1-1,0 1,0-1,0 1,-1-1,1 1,0 0,0 0,0-1,0 1,0 0,-1 0,2 0,29-5,-27 5,-1 0,20-4,0 2,0 1,0 1,1 1,-1 1,20 4,-41-5,0 0,0 0,0 0,0 0,0 0,0 0,0 1,0-1,-1 1,1-1,-1 1,1 0,-1-1,1 1,-1 0,0 0,0 0,0 0,0 1,0-1,0 0,-1 0,1 0,-1 2,2 8,-1 0,0 0,0 0,-2 6,2 26,2-32,1 0,0 0,1-1,0 1,1-1,0 0,1 0,0-1,1 0,0 0,1 0,20 29,-16-22,-7-10,-1 1,1-1,-1 1,-1 0,0 1,0-1,0 1,-1 0,0 0,5 26,1-1,2 0,1 0,1-2,8 11,-12-24,0 0,-2 1,0 0,-1 0,-1 0,-1 1,-1 0,0 11,1 38,-7 65,0-27,5-59,-1-19,-1 0,-4 22,3-46,0-1,0 0,-1 0,1 0,-1 0,-1 0,1 0,-1 0,1 0,-1-1,-1 0,1 1,-4 2,-5 4,0 0,-1-1,-12 7,11-8,1 0,1 1,-11 10,12-10,0 0,-1-1,0-1,-1 0,0-1,-11 5,-41 26,9 1,-36 18,63-43,0-2,0-1,-1-1,-1-1,0-2,0-1,0-1,0-2,-1-1,-8-2,17 1,1 2,0 0,-1 2,-11 4,10-3,0 0,-1-2,-17 1,1-4,3 0,1 2,-16 4,-54 7,0-4,-1-6,-13-4,79 0,-34-1,0 4,-48 8,42-3,-1-4,-81-6,38 0,-859 2,980 0,0 0,0 0,0 1,0-1,0 1,1 0,-1 1,-4 1,-7 6</inkml:trace>
  <inkml:trace contextRef="#ctx0" brushRef="#br0" timeOffset="74959.455">2004 3573,'12'63,"-12"-54,3 27,-3-35,0-1,0 1,0-1,0 1,0-1,0 1,0-1,1 1,-1-1,0 1,0-1,1 1,-1-1,0 0,1 1,-1-1,0 1,1-1,-1 0,1 0,-1 1,0-1,1 0,-1 0,1 1,-1-1,1 0,-1 0,1 0,-1 0,1 0,-1 0,1 1,-1-1,1-1,-1 1,1 0,-1 0,1 0,-1 0,1 0,-1 0,1 0,-1-1,1 1,-1 0,1 0,-1-1,0 1,1 0,-1-1,1 1,-1 0,0-1,1 1,-1-1,0 1,6-4,0 0,0 1,0 0,0 1,0-1,1 1,-1 0,1 1,-1-1,3 1,68-6,-63 7,-1 0</inkml:trace>
  <inkml:trace contextRef="#ctx0" brushRef="#br0" timeOffset="78319.573">3644 3769,'-6'1,"0"0,1 1,-1-1,1 1,-1 0,1 1,-5 2,-21 8,14-7,1 1,0 1,0 0,1 2,0-1,0 2,-7 7,16-13,6-5,-1 0,1 0,0 0,-1 0,1 1,0-1,0 0,-1 0,1 0,0 1,0-1,0 0,-1 0,1 1,0-1,0 0,0 0,0 1,0-1,-1 0,1 1,0-1,0 0,0 1,0-1,0 0,0 1,0-1,0 0,0 0,0 1,0-1,0 0,0 1,1-1,10 7,31-1,-28-5,3 4,-1 0,1 1,-1 0,-1 1,1 1,-1 1,2 2,3 1,0-1,1-1,8 2,-14-7</inkml:trace>
  <inkml:trace contextRef="#ctx0" brushRef="#br0" timeOffset="82159.845">3113 4093,'-38'-2,"28"1,-1 0,1 0,-1 1,1 1,0 0,-1 0,1 1,0 0,0 1,-1 1,10-3,-1 0,0 0,0 0,1 1,-1-1,1 1,-1 0,1-1,-1 1,1 0,0 0,0 0,0 0,0 0,0 0,1 0,-1 0,0 2,-5 46,6-42,-1-1,0 1,0-1,0 0,-3 7,0-3,0 0,1 0,0 1,1-1,0 1,0-1,2 1,-1 0,2 0,-1-1,2 7,-1-14,0 1,0-1,0 1,0-1,1 0,0 0,-1 0,2 0,-1 0,0 0,1 0,-1-1,1 1,0-1,1 0,-1 0,0 0,1 0,0 0,-1-1,1 0,0 0,0 0,1 0,-1 0,0-1,0 0,1 0,-1 0,5 0,190 8,-195-8,0-1,-1 1,1-1,0 0,0 0,-1-1,1 1,0-1,-1 0,1 0,0 0,-1 0,3-2,-4 2,0-1,-1 1,1-1,0 0,-1 1,0-1,1 0,-1 0,0 0,0 0,0 0,0 0,0-1,0 1,-1 0,1 0,-1-1,0 1,1 0,-1-1,0 1,0-1,-1-146,0 61,1 84,0 1,0 0,-1 0,1 0,-1-1,1 1,-1 0,0 0,-1 0,1 0,0 0,-1 0,0 0,0 1,1-1,-2 1,1-1,0 1,0 0,-1-1,1 1,-1 0,0 1,1-1,-1 0,0 1,0 0,0 0,-2-1,-7-1,0 0,0 0,-1 1,1 1,-1 0,0 1,1 0,-2 0</inkml:trace>
  <inkml:trace contextRef="#ctx0" brushRef="#br0" timeOffset="87439.314">3182 4381,'1'3,"0"0,0-1,0 1,0-1,1 1,-1-1,1 1,-1-1,1 0,2 2,5 9,11 27,-15-30,0 1,0-1,1-1,0 1,1-1,1 2,3 6,-8-7</inkml:trace>
  <inkml:trace contextRef="#ctx0" brushRef="#br0" timeOffset="90549.778">3620 4496,'-6'0,"-1"-1,0 1,0-1,0-1,1 0,-1 1,1-2,-1 1,1-1,-4-3,2 3,3 1,0 0,-1 0,0 0,1 1,-1 0,0 0,0 0,0 1,0 0,0 0,-1 0,4 1,0-1,1 0,-1 1,1 0,-1-1,1 1,-1 0,1 0,-1 1,1-1,0 0,0 1,0-1,-1 1,1 0,1 0,-1 0,0 0,0 0,1 0,-1 0,1 0,0 1,0-1,-1 2,-3 9,1 1,0 0,0 0,2 0,-1 1,1 13,2-24,0-1,1 1,-1 0,1 0,-1-1,1 1,1 0,-1-1,0 1,1-1,0 1,-1-1,1 0,1 1,-1-1,0 0,1-1,-1 1,1 0,0-1,0 1,0-1,1 0,-1 0,0 0,1-1,-1 1,3 0,5 2,1 0,-1-1,1 0,0 0,0-2,0 1,0-2,1 0,-1 0,0-1,11-2,-13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2:49:19.13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2:48:57.05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1104,'2'0,"0"-1,0 0,1 1,-1-1,0 0,0 0,0 0,0 0,0-1,0 1,-1 0,1-1,0 1,-1-1,1 0,-1 0,2-1,21-33,21-56,-32 62,1 1,2 0,1 1,7-9,-11 21,1 1,1 0,0 1,1 0,0 1,1 1,1 1,0 0,0 1,1 1,5-1,10-7,0-2,17-14,-20 12,1 2,0 2,3 0,154-70,-164 74,-1-1,0-2,-1 0,-1-1,11-12,-9 8,1 1,1 1,27-15,-41 29,1-1,-1 1,1 1,0 0,1 1,-1 1,0 0,6 0,23 1,0 1,2 2,-8 0,0-1,33-5,49-9,1 6,0 4,-100 4,34-1,42 6,-78-3,0 0,1 0,-2 2,1 0,0 1,-1 1,7 4,-5 0,0 0,-1 2,0 0,0 1,-2 1,7 8,5 1,1-1,0-1,2-2,15 7,33 25,-52-32,-1 1,21 23,-22-21,-4-5,1-1,0-2,3 1,-3-2,-1 0,0 2,12 12,-21-16,1-1,0 0,1-1,0 0,14 7,0 1,0 1,-1 2,-1 1,-1 1,19 24,-12-15,-13-15,1-1,1-2,0 0,1-1,14 6,-5-1,0 0,5 7,3 2,32 28,-63-49,-1 0,0 0,-1 1,0-1,0 1,0 1,-1-1,0 1,0 0,4 18,0-1,-2 1,-2 0,2 15,-5-21,2 0,0-1,1 0,1 0,1 0,1 0,0-1,1 0,4 3,-3-5,-1 0,0 1,-1 0,-1 0,0 0,-1 1,-1-1,-1 1,0 1,-1 13,-1 6,-1 0,-3-1,-1 1,-6 27,4-42,0 0,-2-1,0 1,-2-2,0 1,-1-1,-2-1,0 0,-6 6,-5 5,-2-2,-1-1,-1-1,-1-2,-13 9,12-14,-2-1,-30 14,-36 22,64-35,-2-2,-22 8,21-9,1 1,-16 11,-63 32,91-46,0-3,-1 0,-1-1,0-1,-17 3,-39 7,-16-1,-46 11,70-8,43-13,0 0,-1-2,-4-1,-35 0,0-4,-31-4,14 1,64 0,0-1,0-1,1-1,-1-1,-5-3,-37-13,-9-8,27 11,23 7,0-1,1-2,-12-8,-41-23,58 34,1 0,0-2,-2-2,1 1,0 0,-17-7,15 11,0 2,-13-4,16 7,-1-2,1 0,0-1,-9-7,23 12,-1 0,1 0,-1-1,1 1,0-1,1 0,-1 0,1 0,0-1,0 1,0-1,0 0,1 0,0 0,0 0,0 0,0 0,1-2,-10-31,-1 0,-1 1,-3 0,-1 1,-2 0,10 17,-17-25,-1 1,-2 2,-22-24,35 46,-90-95,75 79,21 25,1 0,1 0,0-1,0 0,-4-8,-8-22,1 0,-3-15,12 29,-2 1,-2 0,0 1,-2-1,-28-50,34 59,0 1,-1 0,-2-1,5 8,1 0,0-1,0 1,1-1,1-1,0 1,0-1,1 0,0 0,1-2,-2-33,1 0,3-1,5-39,-2-4,-1 56</inkml:trace>
  <inkml:trace contextRef="#ctx0" brushRef="#br0" timeOffset="3714.279">1078 1,'0'2,"1"0,0 1,-1-1,1 0,0 1,0-1,0 0,0 0,1 0,-1 0,1 0,-1 0,1 0,0 0,-1 0,2 0,37 29,-26-21,-1-1,0-1,0 0,0-1,1-1,1 0,-1-1,1 0,6 0,-11-2,50 19,-44-15,-1-1,1-1,0 0,6 0,10 4,-32-9,0 0,0 0,0 0,1 0,-1 1,0-1,0 0,0 0,1 0,-1 0,0 1,0-1,0 0,0 0,0 0,1 1,-1-1,0 0,0 0,0 1,0-1,0 0,0 0,0 1,0-1,0 0,0 0,0 1,0-1,0 0,0 0,0 1,0-1,0 0,0 1,-15 9,-31 16,1 2,1 2,-18 18,53-42,1 2,0-1,0 1,1 0,0 1,0 0,1 0,0 0,1 1,0 0,0 0,1 0,0 1,1 0,1-1,-1 2,-3 19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2:58:24.850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1498 5,'-125'-2,"18"0,-44 7,127-1,0 0,1 2,0 0,-14 8,-13 2,11-2,1 2,-25 14,-7 3,59-28,0 0,1 0,-1 1,1 0,0 1,1 0,0 0,0 1,0 1,1-1,0 1,1 1,0-1,0 2,-12 18,-1-1,-1-1,-2-1,-1-1,-6 4,14-12,1 1,1 0,0 1,0 3,-1 0,0-1,-1 0,-4 2,-10 10,3 1,-15 24,13-18,-30 34,27-39,-26 38,57-71,0 0,-1 0,1 0,-1-1,0 1,1 0,-1 0,0-1,0 1,-2 0,4-2,-1 0,1 1,0-1,-1 0,1 0,0 0,-1 0,1 0,0 0,-1 0,1 0,0 0,-1-1,1 1,0 0,0 0,-1 0,1 0,0 0,-1 0,1-1,0 1,0 0,-1 0,1 0,0-1,0 1,-1 0,1 0,0-1,0 1,0 0,-1-1,1 1,0 0,0-1,0 1,0 0,0-1,-2-5,1-1,0 1,1-1,0 1,0-1,0-3,7-267,-8 356,2 118,-1-193,1 1,-1-1,1 1,0-1,0 1,0-1,1 0,-1 0,1 1,2 2,-3-5,1-1,-1 1,1 0,-1-1,1 1,0-1,0 0,0 1,-1-1,1 0,0 0,1 0,-1 0,0-1,0 1,0 0,0-1,1 0,-1 1,0-1,0 0,1 0,34-1,0-2,0-2,0-1,20-7,-27 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22:59:11.835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1271 0,'-50'0,"0"2,-1 3,35-3,0 1,1 0,0 1,-1 1,2 0,-1 1,1 1,-8 5,-230 157,221-150,6-4,0 1,2 1,-18 16,15-8,1 1,1 1,-18 26,17-19,13-18,0 1,1-1,1 2,0-1,-3 13,3-6,-56 155,54-139,1 0,3 1,-3 26,11-64,-9 81,-12 41,21-122,-1-1,1 0,-1 1,0-1,0 0,0 0,0 1,0-1,0 0,0 0,-1 0,1 0,-1-1,0 1,0 0,1-1,-1 1,0-1,0 0,1-1,0 1,-1-1,1 0,0 0,-1 1,1-1,0 0,-1 0,1 0,0-1,-1 1,1 0,0 0,-1-1,1 1,0-1,0 1,-1-1,1 0,0 1,0-1,0 0,0 0,0 0,0 1,0-1,0 0,0-1,0 1,0-1,-8-10,1-1,1-1,0 1,1-1,0 0,1 0,0-1,2 0,0 0,0-2,-2-4,0-1,-1 1,-2 0,-5-11,6 15,0-1,0-1,0-7,-10-28,17 54,0 0,0-1,0 1,0 0,0-1,0 1,0 0,0-1,0 1,0 0,0-1,0 1,0 0,0-1,-1 1,1 0,0 0,0-1,0 1,0 0,-1-1,1 1,0 0,0 0,-1 0,1-1,0 1,0 0,-1 0,1 0,0 0,-1-1,1 1,0 0,-1 0,1 0,0 0,0 0,-1 0,1 0,0 0,-1 0,1 0,0 0,-1 0,-4 17,3 29,9-16,0 0,2 0,1-2,1 2,11 30,-13-32,-3-8,0 0,2-1,0 0,1 0,2 0,-10-17,0 0,0-1,0 1,0-1,1 1,-1-1,0 1,1-1,-1 0,1 0,-1 0,1 1,0-2,0 1,-1 0,1 0,0 0,0-1,0 1,0-1,0 0,-1 1,1-1,0 0,0 0,0 0,0-1,0 1,0 0,0-1,0 1,0-1,-1 1,1-1,0 0,0 0,-1 0,2-1,8-5,-1-1,0-1,0 0,-1 0,7-8,5-6,5-1,-6 3,1 1,2 0,0 2,0 1,2 1,5-2,-4 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61205-DCED-4C3F-826A-E599E287F133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88EA2-EE6B-44DD-B6B4-DAFF61EA1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8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88EA2-EE6B-44DD-B6B4-DAFF61EA1D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9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FD4B7-6D5A-48B6-BEBA-EF9773DE1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67463B-8AB6-4BD5-BDF1-F57B83A83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A327B-08C1-48F6-84F3-7F8879CF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4D3D4-2DFC-4D2B-8620-D5B388F8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1E315-B9A9-4196-9056-5FC8D5AF6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1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87385-038A-41FF-8FED-A50124D6B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9DEB08-B9AC-4BD5-B011-B3D6D91B6D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4109F-F280-4585-BB62-C1D6359D6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9D8C5-FAC4-4129-AFE9-DE4F53A9C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68754-F3D6-49CA-A0B4-0A2B0749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8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FC4CBE-0FC3-44B8-BFD4-62FEE266D8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B51784-85B3-407B-837C-24C803D65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1D943-A47F-44C2-BAC2-F7A1F0CA7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09370-DDBB-418D-9A76-8491FE0FE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182FD-2F13-4D82-9F1B-02CB188D7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4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76F06-10A9-4438-A12F-07B62A330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58B26-4529-4168-AB9A-6E22B2203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3642E-5604-4BDA-8EA5-97292A80D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1AC73-0B0D-4A3F-BE81-BDAD97ADA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83878-665D-4494-980A-24C204A4E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0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08944-35BE-4118-B408-9B9A1A165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34994-59FE-4F3C-9448-AB8B6C03F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E519B-B326-4539-8C1F-C30E9835A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723C7-9264-433D-8815-0CB369992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DB85D-8AFA-4A68-A384-65E673E51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1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8D2E2-77D8-4878-AF33-59F72178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2F7CC-2812-42F1-A403-BD83A9BA40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36AC67-6FA3-426A-8ED1-366666EA2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BD97BC-A8D7-4C83-9A97-B382A7788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C7438D-94C2-450D-A5D4-35C431B46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03CFBC-584D-48AB-87F2-1FE92744C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07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D9BF3-3EC9-47BD-AFC7-2D8104D93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12AD30-FD2F-49FD-ADF6-73DDFD2D6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08680C-CD22-4207-8FB9-13AA3B427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AC93FF-A3FD-42D5-94CF-F1BC269016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C84E4F-FCD5-4C35-B593-D9BE7ABD97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D75DCB-4F81-41C3-8EDA-F36EC6084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B718A9-F80E-48A8-847E-37641B619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72539B-D2E6-4AFF-9FE6-98125B055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7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4908E-F5E1-4149-9C75-2B774A8CB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1E76A4-90A3-44F0-A56A-A4F8D531C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4ACE7D-DAAD-4A6E-9A7E-F39BACDF7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9E51D8-B914-4763-805D-C8F589D81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2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2E475C-F588-4959-BBCB-00ED63AA3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5ABA9F-6059-4B26-B3C6-ED08B2C49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9C4FF-93C7-4694-A150-0D6BE3D3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69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663B0-2395-4ECB-AE7D-EB49E1291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D515C-E8CE-4017-9FF7-C40ADAED7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08208C-71D3-48F0-BA05-1CC4001BD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E4AB05-FAB7-4053-8072-7357B185E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891A6-46C6-4CF3-B4AA-CF56B8ECF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FA117-1477-4924-AC52-EBACEAEA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6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E5E5D-9EBE-4584-9FBE-146AF4B7B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1F6F3E-1F6A-4853-A838-CDC8829220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8F5B4-5F86-4D1C-804C-346A9F6156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2291AA-CA0C-4177-843E-0950E56F2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4E923-0673-4131-A25C-23A8BB2C2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DF08C6-C2E3-4F0E-8844-5E40A1C4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85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73F42C-9B3F-4A44-83FD-81531816D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3DDD3-1856-4960-A561-09235D5AD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42603-AB58-47DA-A0CE-5F4FF22962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AFA22-B2F6-4E72-BC83-C6056B48A7E5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196AD-375A-433A-9809-EB1328C34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FCE38-C1C5-49AC-9E43-3BB939DA6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4A768-E112-4686-A0F9-332CFB7C9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44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5" Type="http://schemas.openxmlformats.org/officeDocument/2006/relationships/customXml" Target="../ink/ink3.xml"/><Relationship Id="rId4" Type="http://schemas.openxmlformats.org/officeDocument/2006/relationships/customXml" Target="../ink/ink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oleObject" Target="../embeddings/oleObject77.bin"/><Relationship Id="rId18" Type="http://schemas.openxmlformats.org/officeDocument/2006/relationships/image" Target="../media/image59.wmf"/><Relationship Id="rId26" Type="http://schemas.openxmlformats.org/officeDocument/2006/relationships/image" Target="../media/image83.wmf"/><Relationship Id="rId3" Type="http://schemas.openxmlformats.org/officeDocument/2006/relationships/customXml" Target="../ink/ink30.xml"/><Relationship Id="rId21" Type="http://schemas.openxmlformats.org/officeDocument/2006/relationships/oleObject" Target="../embeddings/oleObject58.bin"/><Relationship Id="rId7" Type="http://schemas.openxmlformats.org/officeDocument/2006/relationships/customXml" Target="../ink/ink32.xml"/><Relationship Id="rId12" Type="http://schemas.openxmlformats.org/officeDocument/2006/relationships/image" Target="../media/image79.wmf"/><Relationship Id="rId17" Type="http://schemas.openxmlformats.org/officeDocument/2006/relationships/oleObject" Target="../embeddings/oleObject56.bin"/><Relationship Id="rId25" Type="http://schemas.openxmlformats.org/officeDocument/2006/relationships/oleObject" Target="../embeddings/oleObject8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1.wmf"/><Relationship Id="rId20" Type="http://schemas.openxmlformats.org/officeDocument/2006/relationships/image" Target="../media/image60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88.png"/><Relationship Id="rId11" Type="http://schemas.openxmlformats.org/officeDocument/2006/relationships/oleObject" Target="../embeddings/oleObject76.bin"/><Relationship Id="rId24" Type="http://schemas.openxmlformats.org/officeDocument/2006/relationships/image" Target="../media/image82.wmf"/><Relationship Id="rId5" Type="http://schemas.openxmlformats.org/officeDocument/2006/relationships/customXml" Target="../ink/ink31.xml"/><Relationship Id="rId15" Type="http://schemas.openxmlformats.org/officeDocument/2006/relationships/oleObject" Target="../embeddings/oleObject78.bin"/><Relationship Id="rId23" Type="http://schemas.openxmlformats.org/officeDocument/2006/relationships/oleObject" Target="../embeddings/oleObject79.bin"/><Relationship Id="rId10" Type="http://schemas.openxmlformats.org/officeDocument/2006/relationships/image" Target="../media/image90.png"/><Relationship Id="rId19" Type="http://schemas.openxmlformats.org/officeDocument/2006/relationships/oleObject" Target="../embeddings/oleObject57.bin"/><Relationship Id="rId4" Type="http://schemas.openxmlformats.org/officeDocument/2006/relationships/image" Target="../media/image87.png"/><Relationship Id="rId9" Type="http://schemas.openxmlformats.org/officeDocument/2006/relationships/customXml" Target="../ink/ink33.xml"/><Relationship Id="rId14" Type="http://schemas.openxmlformats.org/officeDocument/2006/relationships/image" Target="../media/image80.wmf"/><Relationship Id="rId22" Type="http://schemas.openxmlformats.org/officeDocument/2006/relationships/image" Target="../media/image6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oleObject" Target="../embeddings/oleObject4.bin"/><Relationship Id="rId5" Type="http://schemas.openxmlformats.org/officeDocument/2006/relationships/customXml" Target="../ink/ink5.xml"/><Relationship Id="rId10" Type="http://schemas.openxmlformats.org/officeDocument/2006/relationships/image" Target="../media/image6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5.wmf"/><Relationship Id="rId26" Type="http://schemas.openxmlformats.org/officeDocument/2006/relationships/image" Target="../media/image19.wmf"/><Relationship Id="rId3" Type="http://schemas.openxmlformats.org/officeDocument/2006/relationships/oleObject" Target="../embeddings/oleObject5.bin"/><Relationship Id="rId21" Type="http://schemas.openxmlformats.org/officeDocument/2006/relationships/oleObject" Target="../embeddings/oleObject14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wmf"/><Relationship Id="rId20" Type="http://schemas.openxmlformats.org/officeDocument/2006/relationships/image" Target="../media/image16.wmf"/><Relationship Id="rId29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18.wmf"/><Relationship Id="rId32" Type="http://schemas.openxmlformats.org/officeDocument/2006/relationships/image" Target="../media/image22.wmf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28" Type="http://schemas.openxmlformats.org/officeDocument/2006/relationships/image" Target="../media/image20.wmf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13.bin"/><Relationship Id="rId31" Type="http://schemas.openxmlformats.org/officeDocument/2006/relationships/oleObject" Target="../embeddings/oleObject19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3.wmf"/><Relationship Id="rId22" Type="http://schemas.openxmlformats.org/officeDocument/2006/relationships/image" Target="../media/image17.wmf"/><Relationship Id="rId27" Type="http://schemas.openxmlformats.org/officeDocument/2006/relationships/oleObject" Target="../embeddings/oleObject17.bin"/><Relationship Id="rId30" Type="http://schemas.openxmlformats.org/officeDocument/2006/relationships/image" Target="../media/image21.w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5.bin"/><Relationship Id="rId18" Type="http://schemas.openxmlformats.org/officeDocument/2006/relationships/image" Target="../media/image30.wmf"/><Relationship Id="rId26" Type="http://schemas.openxmlformats.org/officeDocument/2006/relationships/image" Target="../media/image34.wmf"/><Relationship Id="rId39" Type="http://schemas.openxmlformats.org/officeDocument/2006/relationships/oleObject" Target="../embeddings/oleObject38.bin"/><Relationship Id="rId3" Type="http://schemas.openxmlformats.org/officeDocument/2006/relationships/oleObject" Target="../embeddings/oleObject20.bin"/><Relationship Id="rId21" Type="http://schemas.openxmlformats.org/officeDocument/2006/relationships/oleObject" Target="../embeddings/oleObject29.bin"/><Relationship Id="rId34" Type="http://schemas.openxmlformats.org/officeDocument/2006/relationships/image" Target="../media/image38.wmf"/><Relationship Id="rId42" Type="http://schemas.openxmlformats.org/officeDocument/2006/relationships/image" Target="../media/image42.wmf"/><Relationship Id="rId47" Type="http://schemas.openxmlformats.org/officeDocument/2006/relationships/oleObject" Target="../embeddings/oleObject42.bin"/><Relationship Id="rId50" Type="http://schemas.openxmlformats.org/officeDocument/2006/relationships/image" Target="../media/image46.wmf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27.bin"/><Relationship Id="rId25" Type="http://schemas.openxmlformats.org/officeDocument/2006/relationships/oleObject" Target="../embeddings/oleObject31.bin"/><Relationship Id="rId33" Type="http://schemas.openxmlformats.org/officeDocument/2006/relationships/oleObject" Target="../embeddings/oleObject35.bin"/><Relationship Id="rId38" Type="http://schemas.openxmlformats.org/officeDocument/2006/relationships/image" Target="../media/image40.wmf"/><Relationship Id="rId46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9.wmf"/><Relationship Id="rId20" Type="http://schemas.openxmlformats.org/officeDocument/2006/relationships/image" Target="../media/image31.wmf"/><Relationship Id="rId29" Type="http://schemas.openxmlformats.org/officeDocument/2006/relationships/oleObject" Target="../embeddings/oleObject33.bin"/><Relationship Id="rId41" Type="http://schemas.openxmlformats.org/officeDocument/2006/relationships/oleObject" Target="../embeddings/oleObject39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4.bin"/><Relationship Id="rId24" Type="http://schemas.openxmlformats.org/officeDocument/2006/relationships/image" Target="../media/image33.wmf"/><Relationship Id="rId32" Type="http://schemas.openxmlformats.org/officeDocument/2006/relationships/image" Target="../media/image37.wmf"/><Relationship Id="rId37" Type="http://schemas.openxmlformats.org/officeDocument/2006/relationships/oleObject" Target="../embeddings/oleObject37.bin"/><Relationship Id="rId40" Type="http://schemas.openxmlformats.org/officeDocument/2006/relationships/image" Target="../media/image41.wmf"/><Relationship Id="rId45" Type="http://schemas.openxmlformats.org/officeDocument/2006/relationships/oleObject" Target="../embeddings/oleObject41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23" Type="http://schemas.openxmlformats.org/officeDocument/2006/relationships/oleObject" Target="../embeddings/oleObject30.bin"/><Relationship Id="rId28" Type="http://schemas.openxmlformats.org/officeDocument/2006/relationships/image" Target="../media/image35.wmf"/><Relationship Id="rId36" Type="http://schemas.openxmlformats.org/officeDocument/2006/relationships/image" Target="../media/image39.wmf"/><Relationship Id="rId49" Type="http://schemas.openxmlformats.org/officeDocument/2006/relationships/oleObject" Target="../embeddings/oleObject43.bin"/><Relationship Id="rId10" Type="http://schemas.openxmlformats.org/officeDocument/2006/relationships/image" Target="../media/image26.wmf"/><Relationship Id="rId19" Type="http://schemas.openxmlformats.org/officeDocument/2006/relationships/oleObject" Target="../embeddings/oleObject28.bin"/><Relationship Id="rId31" Type="http://schemas.openxmlformats.org/officeDocument/2006/relationships/oleObject" Target="../embeddings/oleObject34.bin"/><Relationship Id="rId44" Type="http://schemas.openxmlformats.org/officeDocument/2006/relationships/image" Target="../media/image43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8.wmf"/><Relationship Id="rId22" Type="http://schemas.openxmlformats.org/officeDocument/2006/relationships/image" Target="../media/image32.wmf"/><Relationship Id="rId27" Type="http://schemas.openxmlformats.org/officeDocument/2006/relationships/oleObject" Target="../embeddings/oleObject32.bin"/><Relationship Id="rId30" Type="http://schemas.openxmlformats.org/officeDocument/2006/relationships/image" Target="../media/image36.wmf"/><Relationship Id="rId35" Type="http://schemas.openxmlformats.org/officeDocument/2006/relationships/oleObject" Target="../embeddings/oleObject36.bin"/><Relationship Id="rId43" Type="http://schemas.openxmlformats.org/officeDocument/2006/relationships/oleObject" Target="../embeddings/oleObject40.bin"/><Relationship Id="rId48" Type="http://schemas.openxmlformats.org/officeDocument/2006/relationships/image" Target="../media/image45.wmf"/><Relationship Id="rId8" Type="http://schemas.openxmlformats.org/officeDocument/2006/relationships/image" Target="../media/image2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49.bin"/><Relationship Id="rId18" Type="http://schemas.openxmlformats.org/officeDocument/2006/relationships/image" Target="../media/image54.wmf"/><Relationship Id="rId26" Type="http://schemas.openxmlformats.org/officeDocument/2006/relationships/image" Target="../media/image58.wmf"/><Relationship Id="rId39" Type="http://schemas.openxmlformats.org/officeDocument/2006/relationships/oleObject" Target="../embeddings/oleObject62.bin"/><Relationship Id="rId3" Type="http://schemas.openxmlformats.org/officeDocument/2006/relationships/oleObject" Target="../embeddings/oleObject44.bin"/><Relationship Id="rId21" Type="http://schemas.openxmlformats.org/officeDocument/2006/relationships/oleObject" Target="../embeddings/oleObject53.bin"/><Relationship Id="rId34" Type="http://schemas.openxmlformats.org/officeDocument/2006/relationships/image" Target="../media/image62.wmf"/><Relationship Id="rId42" Type="http://schemas.openxmlformats.org/officeDocument/2006/relationships/image" Target="../media/image66.wmf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51.bin"/><Relationship Id="rId25" Type="http://schemas.openxmlformats.org/officeDocument/2006/relationships/oleObject" Target="../embeddings/oleObject55.bin"/><Relationship Id="rId33" Type="http://schemas.openxmlformats.org/officeDocument/2006/relationships/oleObject" Target="../embeddings/oleObject59.bin"/><Relationship Id="rId38" Type="http://schemas.openxmlformats.org/officeDocument/2006/relationships/image" Target="../media/image6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3.wmf"/><Relationship Id="rId20" Type="http://schemas.openxmlformats.org/officeDocument/2006/relationships/image" Target="../media/image55.wmf"/><Relationship Id="rId29" Type="http://schemas.openxmlformats.org/officeDocument/2006/relationships/oleObject" Target="../embeddings/oleObject57.bin"/><Relationship Id="rId41" Type="http://schemas.openxmlformats.org/officeDocument/2006/relationships/oleObject" Target="../embeddings/oleObject63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8.bin"/><Relationship Id="rId24" Type="http://schemas.openxmlformats.org/officeDocument/2006/relationships/image" Target="../media/image57.wmf"/><Relationship Id="rId32" Type="http://schemas.openxmlformats.org/officeDocument/2006/relationships/image" Target="../media/image61.wmf"/><Relationship Id="rId37" Type="http://schemas.openxmlformats.org/officeDocument/2006/relationships/oleObject" Target="../embeddings/oleObject61.bin"/><Relationship Id="rId40" Type="http://schemas.openxmlformats.org/officeDocument/2006/relationships/image" Target="../media/image65.wmf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23" Type="http://schemas.openxmlformats.org/officeDocument/2006/relationships/oleObject" Target="../embeddings/oleObject54.bin"/><Relationship Id="rId28" Type="http://schemas.openxmlformats.org/officeDocument/2006/relationships/image" Target="../media/image59.wmf"/><Relationship Id="rId36" Type="http://schemas.openxmlformats.org/officeDocument/2006/relationships/image" Target="../media/image63.wmf"/><Relationship Id="rId10" Type="http://schemas.openxmlformats.org/officeDocument/2006/relationships/image" Target="../media/image50.wmf"/><Relationship Id="rId19" Type="http://schemas.openxmlformats.org/officeDocument/2006/relationships/oleObject" Target="../embeddings/oleObject52.bin"/><Relationship Id="rId31" Type="http://schemas.openxmlformats.org/officeDocument/2006/relationships/oleObject" Target="../embeddings/oleObject58.bin"/><Relationship Id="rId44" Type="http://schemas.openxmlformats.org/officeDocument/2006/relationships/image" Target="../media/image67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52.wmf"/><Relationship Id="rId22" Type="http://schemas.openxmlformats.org/officeDocument/2006/relationships/image" Target="../media/image56.wmf"/><Relationship Id="rId27" Type="http://schemas.openxmlformats.org/officeDocument/2006/relationships/oleObject" Target="../embeddings/oleObject56.bin"/><Relationship Id="rId30" Type="http://schemas.openxmlformats.org/officeDocument/2006/relationships/image" Target="../media/image60.wmf"/><Relationship Id="rId35" Type="http://schemas.openxmlformats.org/officeDocument/2006/relationships/oleObject" Target="../embeddings/oleObject60.bin"/><Relationship Id="rId43" Type="http://schemas.openxmlformats.org/officeDocument/2006/relationships/oleObject" Target="../embeddings/oleObject6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oleObject" Target="../embeddings/oleObject65.bin"/><Relationship Id="rId18" Type="http://schemas.openxmlformats.org/officeDocument/2006/relationships/image" Target="../media/image70.wmf"/><Relationship Id="rId3" Type="http://schemas.openxmlformats.org/officeDocument/2006/relationships/customXml" Target="../ink/ink6.xml"/><Relationship Id="rId7" Type="http://schemas.openxmlformats.org/officeDocument/2006/relationships/customXml" Target="../ink/ink8.xml"/><Relationship Id="rId12" Type="http://schemas.openxmlformats.org/officeDocument/2006/relationships/image" Target="../media/image72.png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9.wmf"/><Relationship Id="rId20" Type="http://schemas.openxmlformats.org/officeDocument/2006/relationships/image" Target="../media/image71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69.png"/><Relationship Id="rId11" Type="http://schemas.openxmlformats.org/officeDocument/2006/relationships/customXml" Target="../ink/ink10.xml"/><Relationship Id="rId5" Type="http://schemas.openxmlformats.org/officeDocument/2006/relationships/customXml" Target="../ink/ink7.xml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71.png"/><Relationship Id="rId19" Type="http://schemas.openxmlformats.org/officeDocument/2006/relationships/oleObject" Target="../embeddings/oleObject68.bin"/><Relationship Id="rId4" Type="http://schemas.openxmlformats.org/officeDocument/2006/relationships/image" Target="../media/image68.png"/><Relationship Id="rId9" Type="http://schemas.openxmlformats.org/officeDocument/2006/relationships/customXml" Target="../ink/ink9.xml"/><Relationship Id="rId14" Type="http://schemas.openxmlformats.org/officeDocument/2006/relationships/image" Target="../media/image6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13" Type="http://schemas.openxmlformats.org/officeDocument/2006/relationships/oleObject" Target="../embeddings/oleObject74.bin"/><Relationship Id="rId3" Type="http://schemas.openxmlformats.org/officeDocument/2006/relationships/oleObject" Target="../embeddings/oleObject69.bin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7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8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73.wmf"/><Relationship Id="rId11" Type="http://schemas.openxmlformats.org/officeDocument/2006/relationships/oleObject" Target="../embeddings/oleObject73.bin"/><Relationship Id="rId5" Type="http://schemas.openxmlformats.org/officeDocument/2006/relationships/oleObject" Target="../embeddings/oleObject70.bin"/><Relationship Id="rId15" Type="http://schemas.openxmlformats.org/officeDocument/2006/relationships/oleObject" Target="../embeddings/oleObject75.bin"/><Relationship Id="rId10" Type="http://schemas.openxmlformats.org/officeDocument/2006/relationships/image" Target="../media/image75.wmf"/><Relationship Id="rId4" Type="http://schemas.openxmlformats.org/officeDocument/2006/relationships/image" Target="../media/image72.wmf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7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13" Type="http://schemas.openxmlformats.org/officeDocument/2006/relationships/customXml" Target="../ink/ink18.xml"/><Relationship Id="rId1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2.png"/><Relationship Id="rId12" Type="http://schemas.openxmlformats.org/officeDocument/2006/relationships/customXml" Target="../ink/ink17.xml"/><Relationship Id="rId17" Type="http://schemas.openxmlformats.org/officeDocument/2006/relationships/customXml" Target="../ink/ink20.xml"/><Relationship Id="rId2" Type="http://schemas.openxmlformats.org/officeDocument/2006/relationships/customXml" Target="../ink/ink11.xml"/><Relationship Id="rId16" Type="http://schemas.openxmlformats.org/officeDocument/2006/relationships/image" Target="../media/image84.png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3.xml"/><Relationship Id="rId11" Type="http://schemas.openxmlformats.org/officeDocument/2006/relationships/customXml" Target="../ink/ink16.xml"/><Relationship Id="rId5" Type="http://schemas.openxmlformats.org/officeDocument/2006/relationships/image" Target="../media/image81.png"/><Relationship Id="rId15" Type="http://schemas.openxmlformats.org/officeDocument/2006/relationships/customXml" Target="../ink/ink19.xml"/><Relationship Id="rId10" Type="http://schemas.openxmlformats.org/officeDocument/2006/relationships/customXml" Target="../ink/ink15.xml"/><Relationship Id="rId19" Type="http://schemas.openxmlformats.org/officeDocument/2006/relationships/customXml" Target="../ink/ink21.xml"/><Relationship Id="rId4" Type="http://schemas.openxmlformats.org/officeDocument/2006/relationships/customXml" Target="../ink/ink12.xml"/><Relationship Id="rId9" Type="http://schemas.openxmlformats.org/officeDocument/2006/relationships/image" Target="../media/image72.png"/><Relationship Id="rId14" Type="http://schemas.openxmlformats.org/officeDocument/2006/relationships/image" Target="../media/image8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5.xml"/><Relationship Id="rId13" Type="http://schemas.openxmlformats.org/officeDocument/2006/relationships/customXml" Target="../ink/ink27.xml"/><Relationship Id="rId18" Type="http://schemas.openxmlformats.org/officeDocument/2006/relationships/image" Target="../media/image90.png"/><Relationship Id="rId3" Type="http://schemas.openxmlformats.org/officeDocument/2006/relationships/customXml" Target="../ink/ink22.xml"/><Relationship Id="rId7" Type="http://schemas.openxmlformats.org/officeDocument/2006/relationships/customXml" Target="../ink/ink24.xml"/><Relationship Id="rId12" Type="http://schemas.openxmlformats.org/officeDocument/2006/relationships/image" Target="../media/image87.png"/><Relationship Id="rId17" Type="http://schemas.openxmlformats.org/officeDocument/2006/relationships/customXml" Target="../ink/ink29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png"/><Relationship Id="rId11" Type="http://schemas.openxmlformats.org/officeDocument/2006/relationships/customXml" Target="../ink/ink26.xml"/><Relationship Id="rId5" Type="http://schemas.openxmlformats.org/officeDocument/2006/relationships/customXml" Target="../ink/ink23.xml"/><Relationship Id="rId15" Type="http://schemas.openxmlformats.org/officeDocument/2006/relationships/customXml" Target="../ink/ink28.xml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image" Target="../media/image2.png"/><Relationship Id="rId14" Type="http://schemas.openxmlformats.org/officeDocument/2006/relationships/image" Target="../media/image8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1B48E-5040-47BF-9754-5B9FBBA7D3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40561" y="27764"/>
            <a:ext cx="3397117" cy="626924"/>
          </a:xfrm>
        </p:spPr>
        <p:txBody>
          <a:bodyPr>
            <a:normAutofit fontScale="90000"/>
          </a:bodyPr>
          <a:lstStyle/>
          <a:p>
            <a:r>
              <a:rPr lang="en-US" sz="4000" b="1" u="sng" dirty="0">
                <a:latin typeface="+mn-lt"/>
              </a:rPr>
              <a:t>F.8 Engines</a:t>
            </a:r>
          </a:p>
        </p:txBody>
      </p:sp>
      <p:sp>
        <p:nvSpPr>
          <p:cNvPr id="3" name="Cylinder 2">
            <a:extLst>
              <a:ext uri="{FF2B5EF4-FFF2-40B4-BE49-F238E27FC236}">
                <a16:creationId xmlns:a16="http://schemas.microsoft.com/office/drawing/2014/main" id="{CC8DFA13-6849-4B28-8820-38E6C4DE01D9}"/>
              </a:ext>
            </a:extLst>
          </p:cNvPr>
          <p:cNvSpPr/>
          <p:nvPr/>
        </p:nvSpPr>
        <p:spPr>
          <a:xfrm>
            <a:off x="367750" y="4412806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ylinder 5">
            <a:extLst>
              <a:ext uri="{FF2B5EF4-FFF2-40B4-BE49-F238E27FC236}">
                <a16:creationId xmlns:a16="http://schemas.microsoft.com/office/drawing/2014/main" id="{0FF15F83-2436-4E7D-86CA-C86419CBBF50}"/>
              </a:ext>
            </a:extLst>
          </p:cNvPr>
          <p:cNvSpPr/>
          <p:nvPr/>
        </p:nvSpPr>
        <p:spPr>
          <a:xfrm>
            <a:off x="367751" y="5622159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E9C750E-2B73-449F-9EB7-021A7EE34B39}"/>
              </a:ext>
            </a:extLst>
          </p:cNvPr>
          <p:cNvCxnSpPr>
            <a:cxnSpLocks/>
          </p:cNvCxnSpPr>
          <p:nvPr/>
        </p:nvCxnSpPr>
        <p:spPr>
          <a:xfrm>
            <a:off x="367750" y="4478411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6BB227-92AC-43F4-A90E-B1510DBE54C2}"/>
              </a:ext>
            </a:extLst>
          </p:cNvPr>
          <p:cNvCxnSpPr>
            <a:cxnSpLocks/>
            <a:stCxn id="3" idx="4"/>
            <a:endCxn id="6" idx="4"/>
          </p:cNvCxnSpPr>
          <p:nvPr/>
        </p:nvCxnSpPr>
        <p:spPr>
          <a:xfrm>
            <a:off x="1573690" y="4478411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3081A6A9-C75C-46D8-8955-9DD0E911ACA7}"/>
              </a:ext>
            </a:extLst>
          </p:cNvPr>
          <p:cNvSpPr/>
          <p:nvPr/>
        </p:nvSpPr>
        <p:spPr>
          <a:xfrm>
            <a:off x="477081" y="479895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3B95BA6-1620-4098-A8D2-9B4D348751FA}"/>
              </a:ext>
            </a:extLst>
          </p:cNvPr>
          <p:cNvSpPr/>
          <p:nvPr/>
        </p:nvSpPr>
        <p:spPr>
          <a:xfrm>
            <a:off x="1144654" y="465395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145A27-B6F6-4E27-A357-DCB445862201}"/>
              </a:ext>
            </a:extLst>
          </p:cNvPr>
          <p:cNvSpPr/>
          <p:nvPr/>
        </p:nvSpPr>
        <p:spPr>
          <a:xfrm>
            <a:off x="506901" y="530223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A815E3-ED6A-44A1-81C7-5E9D476C8852}"/>
              </a:ext>
            </a:extLst>
          </p:cNvPr>
          <p:cNvSpPr/>
          <p:nvPr/>
        </p:nvSpPr>
        <p:spPr>
          <a:xfrm>
            <a:off x="734669" y="4917478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1EBC5D-ACBC-4566-95E4-BE79131D443D}"/>
              </a:ext>
            </a:extLst>
          </p:cNvPr>
          <p:cNvSpPr/>
          <p:nvPr/>
        </p:nvSpPr>
        <p:spPr>
          <a:xfrm>
            <a:off x="1076744" y="5049173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2D15674-B48E-4101-BBD3-121EA5C3AB81}"/>
              </a:ext>
            </a:extLst>
          </p:cNvPr>
          <p:cNvSpPr/>
          <p:nvPr/>
        </p:nvSpPr>
        <p:spPr>
          <a:xfrm>
            <a:off x="1318586" y="4847034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EC505A5-4CA0-4E3E-AD39-A6549826AB81}"/>
              </a:ext>
            </a:extLst>
          </p:cNvPr>
          <p:cNvSpPr/>
          <p:nvPr/>
        </p:nvSpPr>
        <p:spPr>
          <a:xfrm>
            <a:off x="1315285" y="5208199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9713F0-4BDC-4D0F-83AE-0C26DD2EB0B1}"/>
              </a:ext>
            </a:extLst>
          </p:cNvPr>
          <p:cNvSpPr/>
          <p:nvPr/>
        </p:nvSpPr>
        <p:spPr>
          <a:xfrm>
            <a:off x="854769" y="525876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FBE5D96-3D7E-45F2-8CF0-92F6595F2CEF}"/>
              </a:ext>
            </a:extLst>
          </p:cNvPr>
          <p:cNvSpPr/>
          <p:nvPr/>
        </p:nvSpPr>
        <p:spPr>
          <a:xfrm>
            <a:off x="717275" y="4630117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166CA4-071E-44F8-892B-B35CFE07CE3C}"/>
              </a:ext>
            </a:extLst>
          </p:cNvPr>
          <p:cNvSpPr/>
          <p:nvPr/>
        </p:nvSpPr>
        <p:spPr>
          <a:xfrm>
            <a:off x="468804" y="2436861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1535CBD-8D8F-4520-B4D5-71C6FA3AC1F2}"/>
              </a:ext>
            </a:extLst>
          </p:cNvPr>
          <p:cNvCxnSpPr>
            <a:cxnSpLocks/>
          </p:cNvCxnSpPr>
          <p:nvPr/>
        </p:nvCxnSpPr>
        <p:spPr>
          <a:xfrm flipV="1">
            <a:off x="808379" y="2901608"/>
            <a:ext cx="143294" cy="71762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E8ACD19-DEAB-40F5-B6A2-767F46B7C23A}"/>
              </a:ext>
            </a:extLst>
          </p:cNvPr>
          <p:cNvCxnSpPr/>
          <p:nvPr/>
        </p:nvCxnSpPr>
        <p:spPr>
          <a:xfrm flipV="1">
            <a:off x="367749" y="3381137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A75A319-CA03-4609-B1BF-244D916927C4}"/>
              </a:ext>
            </a:extLst>
          </p:cNvPr>
          <p:cNvCxnSpPr/>
          <p:nvPr/>
        </p:nvCxnSpPr>
        <p:spPr>
          <a:xfrm flipV="1">
            <a:off x="1573690" y="3369456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6C8E523-8853-4ECC-A7F1-12BA914C2122}"/>
              </a:ext>
            </a:extLst>
          </p:cNvPr>
          <p:cNvCxnSpPr>
            <a:cxnSpLocks/>
            <a:stCxn id="20" idx="6"/>
            <a:endCxn id="63" idx="2"/>
          </p:cNvCxnSpPr>
          <p:nvPr/>
        </p:nvCxnSpPr>
        <p:spPr>
          <a:xfrm flipV="1">
            <a:off x="1414671" y="1246463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5CC66C27-78EB-48BF-B0A9-35EDB906E03D}"/>
              </a:ext>
            </a:extLst>
          </p:cNvPr>
          <p:cNvSpPr/>
          <p:nvPr/>
        </p:nvSpPr>
        <p:spPr>
          <a:xfrm>
            <a:off x="1669777" y="933001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36663F-4AB3-4AC7-8887-0CC78DAAC342}"/>
              </a:ext>
            </a:extLst>
          </p:cNvPr>
          <p:cNvCxnSpPr>
            <a:cxnSpLocks/>
          </p:cNvCxnSpPr>
          <p:nvPr/>
        </p:nvCxnSpPr>
        <p:spPr>
          <a:xfrm flipV="1">
            <a:off x="2293317" y="1255349"/>
            <a:ext cx="908" cy="3870305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rapezoid 66">
            <a:extLst>
              <a:ext uri="{FF2B5EF4-FFF2-40B4-BE49-F238E27FC236}">
                <a16:creationId xmlns:a16="http://schemas.microsoft.com/office/drawing/2014/main" id="{09CC2303-83C7-4FC2-95C9-7A6AFC4BBC3B}"/>
              </a:ext>
            </a:extLst>
          </p:cNvPr>
          <p:cNvSpPr/>
          <p:nvPr/>
        </p:nvSpPr>
        <p:spPr>
          <a:xfrm>
            <a:off x="1883395" y="5116768"/>
            <a:ext cx="823279" cy="614484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8" name="Cylinder 67">
            <a:extLst>
              <a:ext uri="{FF2B5EF4-FFF2-40B4-BE49-F238E27FC236}">
                <a16:creationId xmlns:a16="http://schemas.microsoft.com/office/drawing/2014/main" id="{7E1247A9-02C7-4E8B-A692-CDBBDF349375}"/>
              </a:ext>
            </a:extLst>
          </p:cNvPr>
          <p:cNvSpPr/>
          <p:nvPr/>
        </p:nvSpPr>
        <p:spPr>
          <a:xfrm>
            <a:off x="360287" y="3669831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72215E4-85C7-4D8F-9895-8CD1171E7285}"/>
              </a:ext>
            </a:extLst>
          </p:cNvPr>
          <p:cNvCxnSpPr>
            <a:cxnSpLocks/>
          </p:cNvCxnSpPr>
          <p:nvPr/>
        </p:nvCxnSpPr>
        <p:spPr>
          <a:xfrm flipH="1" flipV="1">
            <a:off x="789332" y="2359180"/>
            <a:ext cx="155716" cy="13455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9A3B9E-3EDC-40B9-846F-1ED4626ED042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808379" y="3620735"/>
            <a:ext cx="162341" cy="79207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CBE6A6D-E5BB-42D6-B144-B023E23E6299}"/>
              </a:ext>
            </a:extLst>
          </p:cNvPr>
          <p:cNvCxnSpPr>
            <a:cxnSpLocks/>
          </p:cNvCxnSpPr>
          <p:nvPr/>
        </p:nvCxnSpPr>
        <p:spPr>
          <a:xfrm flipH="1" flipV="1">
            <a:off x="796788" y="2346772"/>
            <a:ext cx="154877" cy="55483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Oval 73">
            <a:extLst>
              <a:ext uri="{FF2B5EF4-FFF2-40B4-BE49-F238E27FC236}">
                <a16:creationId xmlns:a16="http://schemas.microsoft.com/office/drawing/2014/main" id="{E3DD0E49-D85E-43D5-8B95-ADBB2DD016AB}"/>
              </a:ext>
            </a:extLst>
          </p:cNvPr>
          <p:cNvSpPr/>
          <p:nvPr/>
        </p:nvSpPr>
        <p:spPr>
          <a:xfrm>
            <a:off x="513936" y="4001202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FDF66F4-9154-460E-ABF0-830117EFDF67}"/>
              </a:ext>
            </a:extLst>
          </p:cNvPr>
          <p:cNvSpPr/>
          <p:nvPr/>
        </p:nvSpPr>
        <p:spPr>
          <a:xfrm>
            <a:off x="1308643" y="4150291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DC1FB6D-887D-4DAD-BDE0-E27D13D7EFC9}"/>
              </a:ext>
            </a:extLst>
          </p:cNvPr>
          <p:cNvSpPr/>
          <p:nvPr/>
        </p:nvSpPr>
        <p:spPr>
          <a:xfrm>
            <a:off x="1315284" y="3857744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79300A5-B976-4B7A-B0BB-A3969D241858}"/>
              </a:ext>
            </a:extLst>
          </p:cNvPr>
          <p:cNvSpPr/>
          <p:nvPr/>
        </p:nvSpPr>
        <p:spPr>
          <a:xfrm>
            <a:off x="1010054" y="3941839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FAD9B7E9-DACC-4726-A9E9-1C64F969E10E}"/>
              </a:ext>
            </a:extLst>
          </p:cNvPr>
          <p:cNvSpPr/>
          <p:nvPr/>
        </p:nvSpPr>
        <p:spPr>
          <a:xfrm>
            <a:off x="717275" y="4170689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39172BD-FBCE-4DC7-8631-E844E197D17F}"/>
              </a:ext>
            </a:extLst>
          </p:cNvPr>
          <p:cNvCxnSpPr/>
          <p:nvPr/>
        </p:nvCxnSpPr>
        <p:spPr>
          <a:xfrm>
            <a:off x="1982860" y="1246463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rapezoid 80">
            <a:extLst>
              <a:ext uri="{FF2B5EF4-FFF2-40B4-BE49-F238E27FC236}">
                <a16:creationId xmlns:a16="http://schemas.microsoft.com/office/drawing/2014/main" id="{2AC46AA3-8760-405A-9DBE-E874E5BEAE64}"/>
              </a:ext>
            </a:extLst>
          </p:cNvPr>
          <p:cNvSpPr/>
          <p:nvPr/>
        </p:nvSpPr>
        <p:spPr>
          <a:xfrm>
            <a:off x="1894662" y="4107066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DC61717-DC61-46A0-B769-8B15E1751274}"/>
              </a:ext>
            </a:extLst>
          </p:cNvPr>
          <p:cNvCxnSpPr/>
          <p:nvPr/>
        </p:nvCxnSpPr>
        <p:spPr>
          <a:xfrm flipV="1">
            <a:off x="2832656" y="4280902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Arc 83">
            <a:extLst>
              <a:ext uri="{FF2B5EF4-FFF2-40B4-BE49-F238E27FC236}">
                <a16:creationId xmlns:a16="http://schemas.microsoft.com/office/drawing/2014/main" id="{EED7D04D-2BDF-461F-A981-D7EE73400204}"/>
              </a:ext>
            </a:extLst>
          </p:cNvPr>
          <p:cNvSpPr/>
          <p:nvPr/>
        </p:nvSpPr>
        <p:spPr>
          <a:xfrm rot="13353404">
            <a:off x="338723" y="2496457"/>
            <a:ext cx="988612" cy="95201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BC1BB481-3FBD-45BF-8C2E-535CBD13A305}"/>
                  </a:ext>
                </a:extLst>
              </p14:cNvPr>
              <p14:cNvContentPartPr/>
              <p14:nvPr/>
            </p14:nvContentPartPr>
            <p14:xfrm>
              <a:off x="347169" y="2622452"/>
              <a:ext cx="120960" cy="118080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BC1BB481-3FBD-45BF-8C2E-535CBD13A30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8169" y="2613479"/>
                <a:ext cx="138600" cy="135666"/>
              </a:xfrm>
              <a:prstGeom prst="rect">
                <a:avLst/>
              </a:prstGeom>
            </p:spPr>
          </p:pic>
        </mc:Fallback>
      </mc:AlternateContent>
      <p:sp>
        <p:nvSpPr>
          <p:cNvPr id="57" name="Cylinder 56">
            <a:extLst>
              <a:ext uri="{FF2B5EF4-FFF2-40B4-BE49-F238E27FC236}">
                <a16:creationId xmlns:a16="http://schemas.microsoft.com/office/drawing/2014/main" id="{0B843848-788F-4D59-A0A8-DEA894B746A1}"/>
              </a:ext>
            </a:extLst>
          </p:cNvPr>
          <p:cNvSpPr/>
          <p:nvPr/>
        </p:nvSpPr>
        <p:spPr>
          <a:xfrm>
            <a:off x="3454442" y="5665230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99814F-63D5-4C49-AB3E-013A18E8C9D2}"/>
              </a:ext>
            </a:extLst>
          </p:cNvPr>
          <p:cNvCxnSpPr>
            <a:cxnSpLocks/>
            <a:endCxn id="57" idx="2"/>
          </p:cNvCxnSpPr>
          <p:nvPr/>
        </p:nvCxnSpPr>
        <p:spPr>
          <a:xfrm>
            <a:off x="3454441" y="4521482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BFA9839-2129-484F-BEFE-43A90FF31D97}"/>
              </a:ext>
            </a:extLst>
          </p:cNvPr>
          <p:cNvCxnSpPr>
            <a:cxnSpLocks/>
            <a:endCxn id="57" idx="4"/>
          </p:cNvCxnSpPr>
          <p:nvPr/>
        </p:nvCxnSpPr>
        <p:spPr>
          <a:xfrm>
            <a:off x="4660381" y="4521482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AB2D6D6E-3146-4D72-8FF4-B399814C5B05}"/>
              </a:ext>
            </a:extLst>
          </p:cNvPr>
          <p:cNvSpPr/>
          <p:nvPr/>
        </p:nvSpPr>
        <p:spPr>
          <a:xfrm>
            <a:off x="3600627" y="461440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B611AA-49E9-4F5B-99FF-E1C9C83D5DA7}"/>
              </a:ext>
            </a:extLst>
          </p:cNvPr>
          <p:cNvSpPr/>
          <p:nvPr/>
        </p:nvSpPr>
        <p:spPr>
          <a:xfrm>
            <a:off x="4231345" y="469702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382F2FD-34EB-4F41-B2E6-7A1826F26D1B}"/>
              </a:ext>
            </a:extLst>
          </p:cNvPr>
          <p:cNvSpPr/>
          <p:nvPr/>
        </p:nvSpPr>
        <p:spPr>
          <a:xfrm>
            <a:off x="3593592" y="534530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989CD16-A61D-4E4F-9A6A-7F64A3A72FCC}"/>
              </a:ext>
            </a:extLst>
          </p:cNvPr>
          <p:cNvSpPr/>
          <p:nvPr/>
        </p:nvSpPr>
        <p:spPr>
          <a:xfrm>
            <a:off x="3821360" y="4960549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CB41046-DA34-40B5-BE2B-DD78D7579033}"/>
              </a:ext>
            </a:extLst>
          </p:cNvPr>
          <p:cNvSpPr/>
          <p:nvPr/>
        </p:nvSpPr>
        <p:spPr>
          <a:xfrm>
            <a:off x="4163435" y="5092244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F15EA4A-9864-42E3-9B77-C992B48CAEEF}"/>
              </a:ext>
            </a:extLst>
          </p:cNvPr>
          <p:cNvSpPr/>
          <p:nvPr/>
        </p:nvSpPr>
        <p:spPr>
          <a:xfrm>
            <a:off x="4405277" y="489010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51E6485-1AD0-431C-9571-60E1AC24A9DE}"/>
              </a:ext>
            </a:extLst>
          </p:cNvPr>
          <p:cNvSpPr/>
          <p:nvPr/>
        </p:nvSpPr>
        <p:spPr>
          <a:xfrm>
            <a:off x="4401976" y="5251270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95E9702-2C17-4007-8B87-F2D5F212EA1A}"/>
              </a:ext>
            </a:extLst>
          </p:cNvPr>
          <p:cNvSpPr/>
          <p:nvPr/>
        </p:nvSpPr>
        <p:spPr>
          <a:xfrm>
            <a:off x="3941460" y="5301837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2459207-A4CF-4079-AABB-B0DE47C83F90}"/>
              </a:ext>
            </a:extLst>
          </p:cNvPr>
          <p:cNvSpPr/>
          <p:nvPr/>
        </p:nvSpPr>
        <p:spPr>
          <a:xfrm>
            <a:off x="3992806" y="4472784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3FFD927-3749-44A7-837D-703DA9E9AF22}"/>
              </a:ext>
            </a:extLst>
          </p:cNvPr>
          <p:cNvSpPr/>
          <p:nvPr/>
        </p:nvSpPr>
        <p:spPr>
          <a:xfrm>
            <a:off x="3555495" y="2479932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FBAB212-7C09-488C-B60D-E8C2C957B2FD}"/>
              </a:ext>
            </a:extLst>
          </p:cNvPr>
          <p:cNvCxnSpPr/>
          <p:nvPr/>
        </p:nvCxnSpPr>
        <p:spPr>
          <a:xfrm flipV="1">
            <a:off x="3454440" y="3424208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577931A-83C8-4956-A17E-C1ED96056C69}"/>
              </a:ext>
            </a:extLst>
          </p:cNvPr>
          <p:cNvCxnSpPr/>
          <p:nvPr/>
        </p:nvCxnSpPr>
        <p:spPr>
          <a:xfrm flipV="1">
            <a:off x="4660381" y="3412527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83F29EE-08C3-4D47-A8F6-D3A03594A363}"/>
              </a:ext>
            </a:extLst>
          </p:cNvPr>
          <p:cNvCxnSpPr>
            <a:cxnSpLocks/>
            <a:stCxn id="82" idx="6"/>
            <a:endCxn id="90" idx="2"/>
          </p:cNvCxnSpPr>
          <p:nvPr/>
        </p:nvCxnSpPr>
        <p:spPr>
          <a:xfrm flipV="1">
            <a:off x="4501362" y="1289534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B8BD3558-6B7B-41CD-95CA-3FA15FA243A1}"/>
              </a:ext>
            </a:extLst>
          </p:cNvPr>
          <p:cNvSpPr/>
          <p:nvPr/>
        </p:nvSpPr>
        <p:spPr>
          <a:xfrm>
            <a:off x="4756468" y="976072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8577A34-AD09-45AD-8D37-2B4735F37394}"/>
              </a:ext>
            </a:extLst>
          </p:cNvPr>
          <p:cNvCxnSpPr>
            <a:cxnSpLocks/>
          </p:cNvCxnSpPr>
          <p:nvPr/>
        </p:nvCxnSpPr>
        <p:spPr>
          <a:xfrm flipV="1">
            <a:off x="5382632" y="1280453"/>
            <a:ext cx="4956" cy="304242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ylinder 92">
            <a:extLst>
              <a:ext uri="{FF2B5EF4-FFF2-40B4-BE49-F238E27FC236}">
                <a16:creationId xmlns:a16="http://schemas.microsoft.com/office/drawing/2014/main" id="{CBCD8B96-9AF3-43AE-B127-91EDD6507572}"/>
              </a:ext>
            </a:extLst>
          </p:cNvPr>
          <p:cNvSpPr/>
          <p:nvPr/>
        </p:nvSpPr>
        <p:spPr>
          <a:xfrm>
            <a:off x="3446978" y="3712902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B51E231-DE0C-4180-9D68-B9A1B742CCCE}"/>
              </a:ext>
            </a:extLst>
          </p:cNvPr>
          <p:cNvCxnSpPr>
            <a:cxnSpLocks/>
          </p:cNvCxnSpPr>
          <p:nvPr/>
        </p:nvCxnSpPr>
        <p:spPr>
          <a:xfrm flipH="1" flipV="1">
            <a:off x="3876023" y="2402251"/>
            <a:ext cx="155716" cy="13455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CFE1643-683C-4A46-8568-D7C1C50FA1C4}"/>
              </a:ext>
            </a:extLst>
          </p:cNvPr>
          <p:cNvCxnSpPr>
            <a:cxnSpLocks/>
          </p:cNvCxnSpPr>
          <p:nvPr/>
        </p:nvCxnSpPr>
        <p:spPr>
          <a:xfrm flipH="1" flipV="1">
            <a:off x="3883479" y="2389843"/>
            <a:ext cx="154877" cy="55483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E22EF012-6CB0-4CFC-A3C7-E2A6ADF14339}"/>
              </a:ext>
            </a:extLst>
          </p:cNvPr>
          <p:cNvSpPr/>
          <p:nvPr/>
        </p:nvSpPr>
        <p:spPr>
          <a:xfrm>
            <a:off x="3600627" y="4044273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ABB8D5D-6DAE-46D8-A1C6-4EA226569405}"/>
              </a:ext>
            </a:extLst>
          </p:cNvPr>
          <p:cNvSpPr/>
          <p:nvPr/>
        </p:nvSpPr>
        <p:spPr>
          <a:xfrm>
            <a:off x="4395334" y="4193362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71A310D8-9421-4F5D-95D8-86E42079EE15}"/>
              </a:ext>
            </a:extLst>
          </p:cNvPr>
          <p:cNvSpPr/>
          <p:nvPr/>
        </p:nvSpPr>
        <p:spPr>
          <a:xfrm>
            <a:off x="4401975" y="3900815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B5CB5C5-F987-47A0-AD34-B715B8F45368}"/>
              </a:ext>
            </a:extLst>
          </p:cNvPr>
          <p:cNvSpPr/>
          <p:nvPr/>
        </p:nvSpPr>
        <p:spPr>
          <a:xfrm>
            <a:off x="4096745" y="3984910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87B24BF0-AE02-4826-A93F-F8034CFEDA7A}"/>
              </a:ext>
            </a:extLst>
          </p:cNvPr>
          <p:cNvSpPr/>
          <p:nvPr/>
        </p:nvSpPr>
        <p:spPr>
          <a:xfrm>
            <a:off x="3803966" y="4213760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FC5A92F1-91F2-4653-9C8B-F3D958EC8DA6}"/>
              </a:ext>
            </a:extLst>
          </p:cNvPr>
          <p:cNvCxnSpPr/>
          <p:nvPr/>
        </p:nvCxnSpPr>
        <p:spPr>
          <a:xfrm>
            <a:off x="5069551" y="1289534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rapezoid 102">
            <a:extLst>
              <a:ext uri="{FF2B5EF4-FFF2-40B4-BE49-F238E27FC236}">
                <a16:creationId xmlns:a16="http://schemas.microsoft.com/office/drawing/2014/main" id="{92132723-8752-4568-9028-A707AB61FA81}"/>
              </a:ext>
            </a:extLst>
          </p:cNvPr>
          <p:cNvSpPr/>
          <p:nvPr/>
        </p:nvSpPr>
        <p:spPr>
          <a:xfrm>
            <a:off x="4979998" y="4109903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77C1AE5-675A-4241-A91A-A48ACD48F1E3}"/>
              </a:ext>
            </a:extLst>
          </p:cNvPr>
          <p:cNvCxnSpPr/>
          <p:nvPr/>
        </p:nvCxnSpPr>
        <p:spPr>
          <a:xfrm flipV="1">
            <a:off x="5948536" y="3677328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>
            <a:extLst>
              <a:ext uri="{FF2B5EF4-FFF2-40B4-BE49-F238E27FC236}">
                <a16:creationId xmlns:a16="http://schemas.microsoft.com/office/drawing/2014/main" id="{A2DDC340-888A-429E-8588-6BDE3EB6E85D}"/>
              </a:ext>
            </a:extLst>
          </p:cNvPr>
          <p:cNvSpPr/>
          <p:nvPr/>
        </p:nvSpPr>
        <p:spPr>
          <a:xfrm rot="18526703">
            <a:off x="3819791" y="2289309"/>
            <a:ext cx="475242" cy="47689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6" name="Ink 105">
                <a:extLst>
                  <a:ext uri="{FF2B5EF4-FFF2-40B4-BE49-F238E27FC236}">
                    <a16:creationId xmlns:a16="http://schemas.microsoft.com/office/drawing/2014/main" id="{6A09CC50-F197-4B0D-BECB-A308B3CFB574}"/>
                  </a:ext>
                </a:extLst>
              </p14:cNvPr>
              <p14:cNvContentPartPr/>
              <p14:nvPr/>
            </p14:nvContentPartPr>
            <p14:xfrm rot="5187764">
              <a:off x="4165053" y="2263208"/>
              <a:ext cx="120960" cy="118080"/>
            </p14:xfrm>
          </p:contentPart>
        </mc:Choice>
        <mc:Fallback xmlns="">
          <p:pic>
            <p:nvPicPr>
              <p:cNvPr id="106" name="Ink 105">
                <a:extLst>
                  <a:ext uri="{FF2B5EF4-FFF2-40B4-BE49-F238E27FC236}">
                    <a16:creationId xmlns:a16="http://schemas.microsoft.com/office/drawing/2014/main" id="{6A09CC50-F197-4B0D-BECB-A308B3CFB57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 rot="5187764">
                <a:off x="4156053" y="2254235"/>
                <a:ext cx="138600" cy="135666"/>
              </a:xfrm>
              <a:prstGeom prst="rect">
                <a:avLst/>
              </a:prstGeom>
            </p:spPr>
          </p:pic>
        </mc:Fallback>
      </mc:AlternateContent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C6F30DA-4726-45E1-9C27-BD53893DDC23}"/>
              </a:ext>
            </a:extLst>
          </p:cNvPr>
          <p:cNvCxnSpPr>
            <a:cxnSpLocks/>
          </p:cNvCxnSpPr>
          <p:nvPr/>
        </p:nvCxnSpPr>
        <p:spPr>
          <a:xfrm flipV="1">
            <a:off x="4041794" y="2465694"/>
            <a:ext cx="180987" cy="127604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E9BA8CF1-CE5D-450B-86E1-F84409F30204}"/>
              </a:ext>
            </a:extLst>
          </p:cNvPr>
          <p:cNvCxnSpPr>
            <a:cxnSpLocks/>
          </p:cNvCxnSpPr>
          <p:nvPr/>
        </p:nvCxnSpPr>
        <p:spPr>
          <a:xfrm flipV="1">
            <a:off x="4033799" y="2436861"/>
            <a:ext cx="183058" cy="4869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rapezoid 108">
            <a:extLst>
              <a:ext uri="{FF2B5EF4-FFF2-40B4-BE49-F238E27FC236}">
                <a16:creationId xmlns:a16="http://schemas.microsoft.com/office/drawing/2014/main" id="{22DD80E1-FD36-4191-9CAC-34B26447BF0D}"/>
              </a:ext>
            </a:extLst>
          </p:cNvPr>
          <p:cNvSpPr/>
          <p:nvPr/>
        </p:nvSpPr>
        <p:spPr>
          <a:xfrm>
            <a:off x="4979273" y="3359869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10" name="Cylinder 109">
            <a:extLst>
              <a:ext uri="{FF2B5EF4-FFF2-40B4-BE49-F238E27FC236}">
                <a16:creationId xmlns:a16="http://schemas.microsoft.com/office/drawing/2014/main" id="{CDF3162C-6F5D-412C-ABD9-C5FC6A57B732}"/>
              </a:ext>
            </a:extLst>
          </p:cNvPr>
          <p:cNvSpPr/>
          <p:nvPr/>
        </p:nvSpPr>
        <p:spPr>
          <a:xfrm>
            <a:off x="6491444" y="5610241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1C911C13-1671-41D0-8791-CCE4AFC36032}"/>
              </a:ext>
            </a:extLst>
          </p:cNvPr>
          <p:cNvCxnSpPr>
            <a:cxnSpLocks/>
            <a:endCxn id="110" idx="2"/>
          </p:cNvCxnSpPr>
          <p:nvPr/>
        </p:nvCxnSpPr>
        <p:spPr>
          <a:xfrm>
            <a:off x="6491443" y="4466493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70C42DAF-AA88-4ADE-8E95-7B0F54297D66}"/>
              </a:ext>
            </a:extLst>
          </p:cNvPr>
          <p:cNvCxnSpPr>
            <a:cxnSpLocks/>
            <a:endCxn id="110" idx="4"/>
          </p:cNvCxnSpPr>
          <p:nvPr/>
        </p:nvCxnSpPr>
        <p:spPr>
          <a:xfrm>
            <a:off x="7697383" y="4466493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B7CC6C52-1174-428A-971A-D69DDB10B9EA}"/>
              </a:ext>
            </a:extLst>
          </p:cNvPr>
          <p:cNvSpPr/>
          <p:nvPr/>
        </p:nvSpPr>
        <p:spPr>
          <a:xfrm>
            <a:off x="6600774" y="4787033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6AC64DD4-2B2B-4ED3-A5F0-B652FED96680}"/>
              </a:ext>
            </a:extLst>
          </p:cNvPr>
          <p:cNvSpPr/>
          <p:nvPr/>
        </p:nvSpPr>
        <p:spPr>
          <a:xfrm>
            <a:off x="7268347" y="4642037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EF46B98-B40C-40B9-9432-2BF2E7A89DB1}"/>
              </a:ext>
            </a:extLst>
          </p:cNvPr>
          <p:cNvSpPr/>
          <p:nvPr/>
        </p:nvSpPr>
        <p:spPr>
          <a:xfrm>
            <a:off x="6630594" y="5290317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6D6C1D3B-5C6A-4D26-991A-A6E1CB28B84A}"/>
              </a:ext>
            </a:extLst>
          </p:cNvPr>
          <p:cNvSpPr/>
          <p:nvPr/>
        </p:nvSpPr>
        <p:spPr>
          <a:xfrm>
            <a:off x="6858362" y="4905560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CEF1DD84-76C3-494A-9E76-52729EA19999}"/>
              </a:ext>
            </a:extLst>
          </p:cNvPr>
          <p:cNvSpPr/>
          <p:nvPr/>
        </p:nvSpPr>
        <p:spPr>
          <a:xfrm>
            <a:off x="7200437" y="503725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E43CAF9-FE18-43BF-B8B7-F41CA25534BC}"/>
              </a:ext>
            </a:extLst>
          </p:cNvPr>
          <p:cNvSpPr/>
          <p:nvPr/>
        </p:nvSpPr>
        <p:spPr>
          <a:xfrm>
            <a:off x="7442279" y="483511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FCB19203-3FD7-4B74-9157-1CF8237F6051}"/>
              </a:ext>
            </a:extLst>
          </p:cNvPr>
          <p:cNvSpPr/>
          <p:nvPr/>
        </p:nvSpPr>
        <p:spPr>
          <a:xfrm>
            <a:off x="7438978" y="519628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1F5B9057-B732-4A2D-955F-5922089A3425}"/>
              </a:ext>
            </a:extLst>
          </p:cNvPr>
          <p:cNvSpPr/>
          <p:nvPr/>
        </p:nvSpPr>
        <p:spPr>
          <a:xfrm>
            <a:off x="6978462" y="5246848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DE4EA6EC-A595-4A92-BDB6-7B1AED82DFDB}"/>
              </a:ext>
            </a:extLst>
          </p:cNvPr>
          <p:cNvSpPr/>
          <p:nvPr/>
        </p:nvSpPr>
        <p:spPr>
          <a:xfrm>
            <a:off x="6840968" y="4618199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DD2C6DAB-BE1B-42FF-ADC3-5649B9D7E6C9}"/>
              </a:ext>
            </a:extLst>
          </p:cNvPr>
          <p:cNvSpPr/>
          <p:nvPr/>
        </p:nvSpPr>
        <p:spPr>
          <a:xfrm>
            <a:off x="6592497" y="2424943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6A98CF6-4557-424E-A7DF-E3601A20E08D}"/>
              </a:ext>
            </a:extLst>
          </p:cNvPr>
          <p:cNvCxnSpPr/>
          <p:nvPr/>
        </p:nvCxnSpPr>
        <p:spPr>
          <a:xfrm flipV="1">
            <a:off x="6491442" y="3369219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2DF0610D-89BE-4E08-9A11-06FF73134E9F}"/>
              </a:ext>
            </a:extLst>
          </p:cNvPr>
          <p:cNvCxnSpPr/>
          <p:nvPr/>
        </p:nvCxnSpPr>
        <p:spPr>
          <a:xfrm flipV="1">
            <a:off x="7697383" y="3357538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612D67E2-E41F-4A5E-B900-C59221C2EE82}"/>
              </a:ext>
            </a:extLst>
          </p:cNvPr>
          <p:cNvCxnSpPr>
            <a:cxnSpLocks/>
            <a:stCxn id="122" idx="6"/>
            <a:endCxn id="126" idx="2"/>
          </p:cNvCxnSpPr>
          <p:nvPr/>
        </p:nvCxnSpPr>
        <p:spPr>
          <a:xfrm flipV="1">
            <a:off x="7538364" y="1234545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B3D08611-C8A5-4C02-AC21-5BE36F6F7C3F}"/>
              </a:ext>
            </a:extLst>
          </p:cNvPr>
          <p:cNvSpPr/>
          <p:nvPr/>
        </p:nvSpPr>
        <p:spPr>
          <a:xfrm>
            <a:off x="7793470" y="921083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49441A3-B88D-46DE-B61F-E72D144896F9}"/>
              </a:ext>
            </a:extLst>
          </p:cNvPr>
          <p:cNvCxnSpPr>
            <a:cxnSpLocks/>
            <a:stCxn id="143" idx="2"/>
            <a:endCxn id="126" idx="6"/>
          </p:cNvCxnSpPr>
          <p:nvPr/>
        </p:nvCxnSpPr>
        <p:spPr>
          <a:xfrm flipH="1" flipV="1">
            <a:off x="8419636" y="1234545"/>
            <a:ext cx="8279" cy="2741381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Cylinder 127">
            <a:extLst>
              <a:ext uri="{FF2B5EF4-FFF2-40B4-BE49-F238E27FC236}">
                <a16:creationId xmlns:a16="http://schemas.microsoft.com/office/drawing/2014/main" id="{E705425A-6B7C-4B3F-A642-2247D209ACAC}"/>
              </a:ext>
            </a:extLst>
          </p:cNvPr>
          <p:cNvSpPr/>
          <p:nvPr/>
        </p:nvSpPr>
        <p:spPr>
          <a:xfrm>
            <a:off x="6483980" y="3657913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D0A178D-AE05-4A6C-9CE1-4732B2E735D6}"/>
              </a:ext>
            </a:extLst>
          </p:cNvPr>
          <p:cNvSpPr/>
          <p:nvPr/>
        </p:nvSpPr>
        <p:spPr>
          <a:xfrm>
            <a:off x="6637629" y="3989284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2EBA74A1-3383-45D6-AF34-C9145440A69B}"/>
              </a:ext>
            </a:extLst>
          </p:cNvPr>
          <p:cNvSpPr/>
          <p:nvPr/>
        </p:nvSpPr>
        <p:spPr>
          <a:xfrm>
            <a:off x="7432336" y="4138373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18184002-9591-4199-8297-FC5C8226A305}"/>
              </a:ext>
            </a:extLst>
          </p:cNvPr>
          <p:cNvSpPr/>
          <p:nvPr/>
        </p:nvSpPr>
        <p:spPr>
          <a:xfrm>
            <a:off x="7438977" y="3845826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2741335A-9449-4A10-8F4C-CB1060623024}"/>
              </a:ext>
            </a:extLst>
          </p:cNvPr>
          <p:cNvSpPr/>
          <p:nvPr/>
        </p:nvSpPr>
        <p:spPr>
          <a:xfrm>
            <a:off x="7133747" y="3929921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F02F05E8-35F7-4304-A8B2-00C4D87599EC}"/>
              </a:ext>
            </a:extLst>
          </p:cNvPr>
          <p:cNvSpPr/>
          <p:nvPr/>
        </p:nvSpPr>
        <p:spPr>
          <a:xfrm>
            <a:off x="6840968" y="4158771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99BC4493-5C7F-4FDC-89C2-8C69F2FB2475}"/>
              </a:ext>
            </a:extLst>
          </p:cNvPr>
          <p:cNvCxnSpPr/>
          <p:nvPr/>
        </p:nvCxnSpPr>
        <p:spPr>
          <a:xfrm>
            <a:off x="8106553" y="1234545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0A718331-48E1-4C22-BBDF-30E1C62B76DE}"/>
              </a:ext>
            </a:extLst>
          </p:cNvPr>
          <p:cNvCxnSpPr>
            <a:cxnSpLocks/>
          </p:cNvCxnSpPr>
          <p:nvPr/>
        </p:nvCxnSpPr>
        <p:spPr>
          <a:xfrm flipV="1">
            <a:off x="7078796" y="2410705"/>
            <a:ext cx="180987" cy="127604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E961D582-FEB9-4353-A260-D413EEECB063}"/>
              </a:ext>
            </a:extLst>
          </p:cNvPr>
          <p:cNvCxnSpPr>
            <a:cxnSpLocks/>
          </p:cNvCxnSpPr>
          <p:nvPr/>
        </p:nvCxnSpPr>
        <p:spPr>
          <a:xfrm flipV="1">
            <a:off x="7070801" y="2381872"/>
            <a:ext cx="183058" cy="48697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Trapezoid 142">
            <a:extLst>
              <a:ext uri="{FF2B5EF4-FFF2-40B4-BE49-F238E27FC236}">
                <a16:creationId xmlns:a16="http://schemas.microsoft.com/office/drawing/2014/main" id="{5AAB53D5-E033-4C86-AA83-BFE02FB1D041}"/>
              </a:ext>
            </a:extLst>
          </p:cNvPr>
          <p:cNvSpPr/>
          <p:nvPr/>
        </p:nvSpPr>
        <p:spPr>
          <a:xfrm>
            <a:off x="8016275" y="3361442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44" name="Cylinder 143">
            <a:extLst>
              <a:ext uri="{FF2B5EF4-FFF2-40B4-BE49-F238E27FC236}">
                <a16:creationId xmlns:a16="http://schemas.microsoft.com/office/drawing/2014/main" id="{CDA124D3-35D4-4920-ABF7-CA862427EC05}"/>
              </a:ext>
            </a:extLst>
          </p:cNvPr>
          <p:cNvSpPr/>
          <p:nvPr/>
        </p:nvSpPr>
        <p:spPr>
          <a:xfrm>
            <a:off x="6495274" y="4433297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CE97F20-5FF7-427A-89C3-FF8F39038426}"/>
              </a:ext>
            </a:extLst>
          </p:cNvPr>
          <p:cNvCxnSpPr>
            <a:cxnSpLocks/>
          </p:cNvCxnSpPr>
          <p:nvPr/>
        </p:nvCxnSpPr>
        <p:spPr>
          <a:xfrm flipH="1" flipV="1">
            <a:off x="7071827" y="2828370"/>
            <a:ext cx="204616" cy="73593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6885850-1695-484D-8B31-84883E5ADE75}"/>
              </a:ext>
            </a:extLst>
          </p:cNvPr>
          <p:cNvCxnSpPr>
            <a:cxnSpLocks/>
            <a:stCxn id="144" idx="1"/>
          </p:cNvCxnSpPr>
          <p:nvPr/>
        </p:nvCxnSpPr>
        <p:spPr>
          <a:xfrm flipV="1">
            <a:off x="7098244" y="3565741"/>
            <a:ext cx="177524" cy="867556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Trapezoid 146">
            <a:extLst>
              <a:ext uri="{FF2B5EF4-FFF2-40B4-BE49-F238E27FC236}">
                <a16:creationId xmlns:a16="http://schemas.microsoft.com/office/drawing/2014/main" id="{0EE56CBE-E937-4A0B-9A75-9A5A408A28AB}"/>
              </a:ext>
            </a:extLst>
          </p:cNvPr>
          <p:cNvSpPr/>
          <p:nvPr/>
        </p:nvSpPr>
        <p:spPr>
          <a:xfrm>
            <a:off x="8050645" y="2328585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8" name="Ink 147">
                <a:extLst>
                  <a:ext uri="{FF2B5EF4-FFF2-40B4-BE49-F238E27FC236}">
                    <a16:creationId xmlns:a16="http://schemas.microsoft.com/office/drawing/2014/main" id="{B78F056C-9BB7-4BED-AE99-1A19542B64F9}"/>
                  </a:ext>
                </a:extLst>
              </p14:cNvPr>
              <p14:cNvContentPartPr/>
              <p14:nvPr/>
            </p14:nvContentPartPr>
            <p14:xfrm rot="11836820">
              <a:off x="7484853" y="3142141"/>
              <a:ext cx="120960" cy="118080"/>
            </p14:xfrm>
          </p:contentPart>
        </mc:Choice>
        <mc:Fallback xmlns="">
          <p:pic>
            <p:nvPicPr>
              <p:cNvPr id="148" name="Ink 147">
                <a:extLst>
                  <a:ext uri="{FF2B5EF4-FFF2-40B4-BE49-F238E27FC236}">
                    <a16:creationId xmlns:a16="http://schemas.microsoft.com/office/drawing/2014/main" id="{B78F056C-9BB7-4BED-AE99-1A19542B64F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 rot="11836820">
                <a:off x="7475853" y="3133168"/>
                <a:ext cx="138600" cy="135666"/>
              </a:xfrm>
              <a:prstGeom prst="rect">
                <a:avLst/>
              </a:prstGeom>
            </p:spPr>
          </p:pic>
        </mc:Fallback>
      </mc:AlternateContent>
      <p:sp>
        <p:nvSpPr>
          <p:cNvPr id="149" name="Arc 148">
            <a:extLst>
              <a:ext uri="{FF2B5EF4-FFF2-40B4-BE49-F238E27FC236}">
                <a16:creationId xmlns:a16="http://schemas.microsoft.com/office/drawing/2014/main" id="{DD569B91-A48F-4A13-8CAB-C06CA6729782}"/>
              </a:ext>
            </a:extLst>
          </p:cNvPr>
          <p:cNvSpPr/>
          <p:nvPr/>
        </p:nvSpPr>
        <p:spPr>
          <a:xfrm rot="2699565">
            <a:off x="6664891" y="2384620"/>
            <a:ext cx="988612" cy="95201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40BEC3CB-9387-41FA-B38B-C5554FBFA14A}"/>
              </a:ext>
            </a:extLst>
          </p:cNvPr>
          <p:cNvCxnSpPr/>
          <p:nvPr/>
        </p:nvCxnSpPr>
        <p:spPr>
          <a:xfrm flipV="1">
            <a:off x="8985543" y="2680348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Cylinder 154">
            <a:extLst>
              <a:ext uri="{FF2B5EF4-FFF2-40B4-BE49-F238E27FC236}">
                <a16:creationId xmlns:a16="http://schemas.microsoft.com/office/drawing/2014/main" id="{8A6BB5C9-FF38-42FE-86E0-0E9A4459EA90}"/>
              </a:ext>
            </a:extLst>
          </p:cNvPr>
          <p:cNvSpPr/>
          <p:nvPr/>
        </p:nvSpPr>
        <p:spPr>
          <a:xfrm>
            <a:off x="9455228" y="5621236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82A37E0E-3369-443D-B762-673927E17F27}"/>
              </a:ext>
            </a:extLst>
          </p:cNvPr>
          <p:cNvCxnSpPr>
            <a:cxnSpLocks/>
            <a:endCxn id="155" idx="2"/>
          </p:cNvCxnSpPr>
          <p:nvPr/>
        </p:nvCxnSpPr>
        <p:spPr>
          <a:xfrm>
            <a:off x="9455227" y="4477488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2AB2BE4A-E05C-4955-BDF9-C1BE8B7DFEA1}"/>
              </a:ext>
            </a:extLst>
          </p:cNvPr>
          <p:cNvCxnSpPr>
            <a:cxnSpLocks/>
            <a:endCxn id="155" idx="4"/>
          </p:cNvCxnSpPr>
          <p:nvPr/>
        </p:nvCxnSpPr>
        <p:spPr>
          <a:xfrm>
            <a:off x="10661167" y="4477488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1DC5C456-88D5-461A-96BF-1845FC3952B0}"/>
              </a:ext>
            </a:extLst>
          </p:cNvPr>
          <p:cNvSpPr/>
          <p:nvPr/>
        </p:nvSpPr>
        <p:spPr>
          <a:xfrm>
            <a:off x="9564558" y="4798028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941AEA6D-F666-4071-AE52-A568259BEE2C}"/>
              </a:ext>
            </a:extLst>
          </p:cNvPr>
          <p:cNvSpPr/>
          <p:nvPr/>
        </p:nvSpPr>
        <p:spPr>
          <a:xfrm>
            <a:off x="10232131" y="4653032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6268AFC5-F9E4-4DBE-8ED7-0C3EF7F2BDF7}"/>
              </a:ext>
            </a:extLst>
          </p:cNvPr>
          <p:cNvSpPr/>
          <p:nvPr/>
        </p:nvSpPr>
        <p:spPr>
          <a:xfrm>
            <a:off x="9594378" y="5301312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E8333981-ECE1-4FEA-AE48-831AC3A79A20}"/>
              </a:ext>
            </a:extLst>
          </p:cNvPr>
          <p:cNvSpPr/>
          <p:nvPr/>
        </p:nvSpPr>
        <p:spPr>
          <a:xfrm>
            <a:off x="9822146" y="491655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17CE79B-17E8-4CAB-91DD-F333C8415AEA}"/>
              </a:ext>
            </a:extLst>
          </p:cNvPr>
          <p:cNvSpPr/>
          <p:nvPr/>
        </p:nvSpPr>
        <p:spPr>
          <a:xfrm>
            <a:off x="10164221" y="5048250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6A2EE0FA-AA23-4C8C-A2AD-E860DBB0F7A2}"/>
              </a:ext>
            </a:extLst>
          </p:cNvPr>
          <p:cNvSpPr/>
          <p:nvPr/>
        </p:nvSpPr>
        <p:spPr>
          <a:xfrm>
            <a:off x="10406063" y="484611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A5031A80-20E7-4A76-B0AF-C6260B7E8856}"/>
              </a:ext>
            </a:extLst>
          </p:cNvPr>
          <p:cNvSpPr/>
          <p:nvPr/>
        </p:nvSpPr>
        <p:spPr>
          <a:xfrm>
            <a:off x="10402762" y="520727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54619ED4-E022-4E89-9332-E6739EB7B901}"/>
              </a:ext>
            </a:extLst>
          </p:cNvPr>
          <p:cNvSpPr/>
          <p:nvPr/>
        </p:nvSpPr>
        <p:spPr>
          <a:xfrm>
            <a:off x="9942246" y="5257843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BA718E24-C085-4FA7-85BF-CF39D709CD6B}"/>
              </a:ext>
            </a:extLst>
          </p:cNvPr>
          <p:cNvSpPr/>
          <p:nvPr/>
        </p:nvSpPr>
        <p:spPr>
          <a:xfrm>
            <a:off x="9804752" y="4629194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6D308A61-6C2C-427C-8F5F-199D0E51D116}"/>
              </a:ext>
            </a:extLst>
          </p:cNvPr>
          <p:cNvSpPr/>
          <p:nvPr/>
        </p:nvSpPr>
        <p:spPr>
          <a:xfrm>
            <a:off x="9556281" y="2435938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FBE80827-D300-42A8-B4D3-D19BBA48A038}"/>
              </a:ext>
            </a:extLst>
          </p:cNvPr>
          <p:cNvCxnSpPr/>
          <p:nvPr/>
        </p:nvCxnSpPr>
        <p:spPr>
          <a:xfrm flipV="1">
            <a:off x="9455226" y="3380214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7693A66F-B62A-4A05-B979-375A43D9C639}"/>
              </a:ext>
            </a:extLst>
          </p:cNvPr>
          <p:cNvCxnSpPr/>
          <p:nvPr/>
        </p:nvCxnSpPr>
        <p:spPr>
          <a:xfrm flipV="1">
            <a:off x="10661167" y="3368533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27EE2937-DA27-45A9-AA96-D5D4EC22E2F1}"/>
              </a:ext>
            </a:extLst>
          </p:cNvPr>
          <p:cNvCxnSpPr>
            <a:cxnSpLocks/>
            <a:stCxn id="167" idx="6"/>
            <a:endCxn id="171" idx="2"/>
          </p:cNvCxnSpPr>
          <p:nvPr/>
        </p:nvCxnSpPr>
        <p:spPr>
          <a:xfrm flipV="1">
            <a:off x="10502148" y="1245540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Oval 170">
            <a:extLst>
              <a:ext uri="{FF2B5EF4-FFF2-40B4-BE49-F238E27FC236}">
                <a16:creationId xmlns:a16="http://schemas.microsoft.com/office/drawing/2014/main" id="{14A85F40-0131-444F-824C-464AB2223D8C}"/>
              </a:ext>
            </a:extLst>
          </p:cNvPr>
          <p:cNvSpPr/>
          <p:nvPr/>
        </p:nvSpPr>
        <p:spPr>
          <a:xfrm>
            <a:off x="10757254" y="932078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BC118FA-E07A-4082-8838-4D3D55FEF816}"/>
              </a:ext>
            </a:extLst>
          </p:cNvPr>
          <p:cNvCxnSpPr>
            <a:cxnSpLocks/>
            <a:stCxn id="186" idx="2"/>
            <a:endCxn id="171" idx="6"/>
          </p:cNvCxnSpPr>
          <p:nvPr/>
        </p:nvCxnSpPr>
        <p:spPr>
          <a:xfrm flipH="1" flipV="1">
            <a:off x="11383420" y="1245540"/>
            <a:ext cx="42649" cy="172737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D56ED8CE-603C-4583-8AFF-3BD83017CAAB}"/>
              </a:ext>
            </a:extLst>
          </p:cNvPr>
          <p:cNvCxnSpPr/>
          <p:nvPr/>
        </p:nvCxnSpPr>
        <p:spPr>
          <a:xfrm>
            <a:off x="11070337" y="1245540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3" name="Cylinder 182">
            <a:extLst>
              <a:ext uri="{FF2B5EF4-FFF2-40B4-BE49-F238E27FC236}">
                <a16:creationId xmlns:a16="http://schemas.microsoft.com/office/drawing/2014/main" id="{CC5DB3AE-3C33-413B-85B2-56F240816266}"/>
              </a:ext>
            </a:extLst>
          </p:cNvPr>
          <p:cNvSpPr/>
          <p:nvPr/>
        </p:nvSpPr>
        <p:spPr>
          <a:xfrm>
            <a:off x="9459058" y="4444292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C74687A7-58CD-4747-AE6D-A4BC4F0FC573}"/>
              </a:ext>
            </a:extLst>
          </p:cNvPr>
          <p:cNvCxnSpPr>
            <a:cxnSpLocks/>
          </p:cNvCxnSpPr>
          <p:nvPr/>
        </p:nvCxnSpPr>
        <p:spPr>
          <a:xfrm flipH="1" flipV="1">
            <a:off x="10035611" y="2839365"/>
            <a:ext cx="204616" cy="73593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AD08B631-30AE-475F-AB46-0F581D95DF13}"/>
              </a:ext>
            </a:extLst>
          </p:cNvPr>
          <p:cNvCxnSpPr>
            <a:cxnSpLocks/>
          </p:cNvCxnSpPr>
          <p:nvPr/>
        </p:nvCxnSpPr>
        <p:spPr>
          <a:xfrm flipV="1">
            <a:off x="10071452" y="3576736"/>
            <a:ext cx="177524" cy="867556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6" name="Trapezoid 185">
            <a:extLst>
              <a:ext uri="{FF2B5EF4-FFF2-40B4-BE49-F238E27FC236}">
                <a16:creationId xmlns:a16="http://schemas.microsoft.com/office/drawing/2014/main" id="{40703FE9-18E0-4C98-BA89-933E9426F767}"/>
              </a:ext>
            </a:extLst>
          </p:cNvPr>
          <p:cNvSpPr/>
          <p:nvPr/>
        </p:nvSpPr>
        <p:spPr>
          <a:xfrm>
            <a:off x="11014429" y="2358434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EB8EBF67-2B5B-43A0-886A-5ED392293929}"/>
              </a:ext>
            </a:extLst>
          </p:cNvPr>
          <p:cNvCxnSpPr/>
          <p:nvPr/>
        </p:nvCxnSpPr>
        <p:spPr>
          <a:xfrm flipV="1">
            <a:off x="11967030" y="1802432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DB8E0852-F54D-46CC-B15A-97524C3D7797}"/>
              </a:ext>
            </a:extLst>
          </p:cNvPr>
          <p:cNvCxnSpPr>
            <a:cxnSpLocks/>
          </p:cNvCxnSpPr>
          <p:nvPr/>
        </p:nvCxnSpPr>
        <p:spPr>
          <a:xfrm flipV="1">
            <a:off x="9879708" y="2856199"/>
            <a:ext cx="143294" cy="71762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D6B02E08-8850-43D9-814E-ED7FB047D427}"/>
              </a:ext>
            </a:extLst>
          </p:cNvPr>
          <p:cNvCxnSpPr>
            <a:cxnSpLocks/>
            <a:stCxn id="183" idx="1"/>
          </p:cNvCxnSpPr>
          <p:nvPr/>
        </p:nvCxnSpPr>
        <p:spPr>
          <a:xfrm flipH="1" flipV="1">
            <a:off x="9867898" y="3565660"/>
            <a:ext cx="194130" cy="87863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2" name="Trapezoid 191">
            <a:extLst>
              <a:ext uri="{FF2B5EF4-FFF2-40B4-BE49-F238E27FC236}">
                <a16:creationId xmlns:a16="http://schemas.microsoft.com/office/drawing/2014/main" id="{BBDA620E-DB1D-4028-801E-AA51270CAD86}"/>
              </a:ext>
            </a:extLst>
          </p:cNvPr>
          <p:cNvSpPr/>
          <p:nvPr/>
        </p:nvSpPr>
        <p:spPr>
          <a:xfrm>
            <a:off x="11026708" y="1612157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93" name="Ink 192">
                <a:extLst>
                  <a:ext uri="{FF2B5EF4-FFF2-40B4-BE49-F238E27FC236}">
                    <a16:creationId xmlns:a16="http://schemas.microsoft.com/office/drawing/2014/main" id="{D87904A2-D8FA-49C2-B8A7-4315581C4126}"/>
                  </a:ext>
                </a:extLst>
              </p14:cNvPr>
              <p14:cNvContentPartPr/>
              <p14:nvPr/>
            </p14:nvContentPartPr>
            <p14:xfrm rot="14669933">
              <a:off x="9889039" y="3408362"/>
              <a:ext cx="120960" cy="118080"/>
            </p14:xfrm>
          </p:contentPart>
        </mc:Choice>
        <mc:Fallback xmlns="">
          <p:pic>
            <p:nvPicPr>
              <p:cNvPr id="193" name="Ink 192">
                <a:extLst>
                  <a:ext uri="{FF2B5EF4-FFF2-40B4-BE49-F238E27FC236}">
                    <a16:creationId xmlns:a16="http://schemas.microsoft.com/office/drawing/2014/main" id="{D87904A2-D8FA-49C2-B8A7-4315581C412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 rot="14669933">
                <a:off x="9880039" y="3399389"/>
                <a:ext cx="138600" cy="135666"/>
              </a:xfrm>
              <a:prstGeom prst="rect">
                <a:avLst/>
              </a:prstGeom>
            </p:spPr>
          </p:pic>
        </mc:Fallback>
      </mc:AlternateContent>
      <p:sp>
        <p:nvSpPr>
          <p:cNvPr id="194" name="Arc 193">
            <a:extLst>
              <a:ext uri="{FF2B5EF4-FFF2-40B4-BE49-F238E27FC236}">
                <a16:creationId xmlns:a16="http://schemas.microsoft.com/office/drawing/2014/main" id="{9ED77624-6957-4EA9-91CD-66E28A59EDA3}"/>
              </a:ext>
            </a:extLst>
          </p:cNvPr>
          <p:cNvSpPr/>
          <p:nvPr/>
        </p:nvSpPr>
        <p:spPr>
          <a:xfrm rot="8173107">
            <a:off x="9833831" y="3001718"/>
            <a:ext cx="475242" cy="47689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34D0F7E6-FAA5-48DA-AFAF-B20D574C43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037" y="5863150"/>
            <a:ext cx="633047" cy="956211"/>
          </a:xfrm>
          <a:prstGeom prst="rect">
            <a:avLst/>
          </a:prstGeom>
        </p:spPr>
      </p:pic>
      <p:sp>
        <p:nvSpPr>
          <p:cNvPr id="198" name="Arrow: Up 197">
            <a:extLst>
              <a:ext uri="{FF2B5EF4-FFF2-40B4-BE49-F238E27FC236}">
                <a16:creationId xmlns:a16="http://schemas.microsoft.com/office/drawing/2014/main" id="{3B9AF676-6547-4ED8-BFC5-B2B9BDA0B8FA}"/>
              </a:ext>
            </a:extLst>
          </p:cNvPr>
          <p:cNvSpPr/>
          <p:nvPr/>
        </p:nvSpPr>
        <p:spPr>
          <a:xfrm>
            <a:off x="503550" y="5135717"/>
            <a:ext cx="683461" cy="683312"/>
          </a:xfrm>
          <a:prstGeom prst="upArrow">
            <a:avLst>
              <a:gd name="adj1" fmla="val 50000"/>
              <a:gd name="adj2" fmla="val 5340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D30A9163-A6E2-4922-BC57-9805D9102B23}"/>
              </a:ext>
            </a:extLst>
          </p:cNvPr>
          <p:cNvSpPr txBox="1"/>
          <p:nvPr/>
        </p:nvSpPr>
        <p:spPr>
          <a:xfrm>
            <a:off x="666462" y="523740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203" name="Arrow: Up 202">
            <a:extLst>
              <a:ext uri="{FF2B5EF4-FFF2-40B4-BE49-F238E27FC236}">
                <a16:creationId xmlns:a16="http://schemas.microsoft.com/office/drawing/2014/main" id="{21453BE4-36D4-4A59-849C-EF153D9718CB}"/>
              </a:ext>
            </a:extLst>
          </p:cNvPr>
          <p:cNvSpPr/>
          <p:nvPr/>
        </p:nvSpPr>
        <p:spPr>
          <a:xfrm>
            <a:off x="9733006" y="5162676"/>
            <a:ext cx="683461" cy="683312"/>
          </a:xfrm>
          <a:prstGeom prst="upArrow">
            <a:avLst>
              <a:gd name="adj1" fmla="val 50000"/>
              <a:gd name="adj2" fmla="val 5340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E4F23D79-F854-4505-91DE-AB968F1098F9}"/>
              </a:ext>
            </a:extLst>
          </p:cNvPr>
          <p:cNvSpPr txBox="1"/>
          <p:nvPr/>
        </p:nvSpPr>
        <p:spPr>
          <a:xfrm>
            <a:off x="9905748" y="525190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pic>
        <p:nvPicPr>
          <p:cNvPr id="205" name="Picture 204">
            <a:extLst>
              <a:ext uri="{FF2B5EF4-FFF2-40B4-BE49-F238E27FC236}">
                <a16:creationId xmlns:a16="http://schemas.microsoft.com/office/drawing/2014/main" id="{656F87EC-B0E5-46E8-AE2A-112DFEDB41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92397" y="5864842"/>
            <a:ext cx="633047" cy="956211"/>
          </a:xfrm>
          <a:prstGeom prst="rect">
            <a:avLst/>
          </a:prstGeom>
        </p:spPr>
      </p:pic>
      <p:pic>
        <p:nvPicPr>
          <p:cNvPr id="206" name="Picture 205">
            <a:extLst>
              <a:ext uri="{FF2B5EF4-FFF2-40B4-BE49-F238E27FC236}">
                <a16:creationId xmlns:a16="http://schemas.microsoft.com/office/drawing/2014/main" id="{1AC7C031-0467-4AF9-BA82-D623B9BED1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4240" y="6071012"/>
            <a:ext cx="998873" cy="657323"/>
          </a:xfrm>
          <a:prstGeom prst="rect">
            <a:avLst/>
          </a:prstGeom>
        </p:spPr>
      </p:pic>
      <p:pic>
        <p:nvPicPr>
          <p:cNvPr id="207" name="Picture 206">
            <a:extLst>
              <a:ext uri="{FF2B5EF4-FFF2-40B4-BE49-F238E27FC236}">
                <a16:creationId xmlns:a16="http://schemas.microsoft.com/office/drawing/2014/main" id="{F094E84C-1469-4C46-A298-D337D3A8AF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2585" y="6092830"/>
            <a:ext cx="998873" cy="657323"/>
          </a:xfrm>
          <a:prstGeom prst="rect">
            <a:avLst/>
          </a:prstGeom>
        </p:spPr>
      </p:pic>
      <p:sp>
        <p:nvSpPr>
          <p:cNvPr id="208" name="Arrow: Up 207">
            <a:extLst>
              <a:ext uri="{FF2B5EF4-FFF2-40B4-BE49-F238E27FC236}">
                <a16:creationId xmlns:a16="http://schemas.microsoft.com/office/drawing/2014/main" id="{9A11F682-F055-4576-8C82-F5AA8E4561CE}"/>
              </a:ext>
            </a:extLst>
          </p:cNvPr>
          <p:cNvSpPr/>
          <p:nvPr/>
        </p:nvSpPr>
        <p:spPr>
          <a:xfrm rot="10800000">
            <a:off x="3708005" y="5494395"/>
            <a:ext cx="683461" cy="666290"/>
          </a:xfrm>
          <a:prstGeom prst="upArrow">
            <a:avLst>
              <a:gd name="adj1" fmla="val 50000"/>
              <a:gd name="adj2" fmla="val 5340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76D8BA91-1357-489B-9F24-D4FF072537FF}"/>
              </a:ext>
            </a:extLst>
          </p:cNvPr>
          <p:cNvSpPr txBox="1"/>
          <p:nvPr/>
        </p:nvSpPr>
        <p:spPr>
          <a:xfrm>
            <a:off x="3883597" y="570763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210" name="Arrow: Up 209">
            <a:extLst>
              <a:ext uri="{FF2B5EF4-FFF2-40B4-BE49-F238E27FC236}">
                <a16:creationId xmlns:a16="http://schemas.microsoft.com/office/drawing/2014/main" id="{C14C971D-FB76-4FBD-99F7-615329E2F759}"/>
              </a:ext>
            </a:extLst>
          </p:cNvPr>
          <p:cNvSpPr/>
          <p:nvPr/>
        </p:nvSpPr>
        <p:spPr>
          <a:xfrm rot="10800000">
            <a:off x="6716856" y="5497763"/>
            <a:ext cx="683461" cy="683312"/>
          </a:xfrm>
          <a:prstGeom prst="upArrow">
            <a:avLst>
              <a:gd name="adj1" fmla="val 50000"/>
              <a:gd name="adj2" fmla="val 5340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E9333B4B-14C4-40EA-B140-BA97C2CC3623}"/>
              </a:ext>
            </a:extLst>
          </p:cNvPr>
          <p:cNvSpPr txBox="1"/>
          <p:nvPr/>
        </p:nvSpPr>
        <p:spPr>
          <a:xfrm>
            <a:off x="6909927" y="573810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F3B3A877-EB0C-4755-B7E1-FF78997105EB}"/>
              </a:ext>
            </a:extLst>
          </p:cNvPr>
          <p:cNvSpPr txBox="1"/>
          <p:nvPr/>
        </p:nvSpPr>
        <p:spPr>
          <a:xfrm>
            <a:off x="1326667" y="5963613"/>
            <a:ext cx="2075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A. heat </a:t>
            </a:r>
            <a:r>
              <a:rPr lang="en-US" sz="1600" dirty="0" err="1"/>
              <a:t>isobarically</a:t>
            </a:r>
            <a:r>
              <a:rPr lang="en-US" sz="1600" dirty="0"/>
              <a:t>,</a:t>
            </a:r>
          </a:p>
          <a:p>
            <a:r>
              <a:rPr lang="en-US" sz="1600" dirty="0"/>
              <a:t>driving piston upwards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81F86ACA-D3CE-4135-85CB-C0596006C23F}"/>
              </a:ext>
            </a:extLst>
          </p:cNvPr>
          <p:cNvSpPr txBox="1"/>
          <p:nvPr/>
        </p:nvSpPr>
        <p:spPr>
          <a:xfrm>
            <a:off x="4562389" y="5963613"/>
            <a:ext cx="18472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B. cool isometrically</a:t>
            </a:r>
          </a:p>
          <a:p>
            <a:r>
              <a:rPr lang="en-US" sz="1600" dirty="0"/>
              <a:t>to prepare for </a:t>
            </a:r>
          </a:p>
          <a:p>
            <a:r>
              <a:rPr lang="en-US" sz="1600" dirty="0"/>
              <a:t>piston’s descent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A3E1219D-EE67-406B-9C13-4F1AD972EF6C}"/>
              </a:ext>
            </a:extLst>
          </p:cNvPr>
          <p:cNvSpPr txBox="1"/>
          <p:nvPr/>
        </p:nvSpPr>
        <p:spPr>
          <a:xfrm>
            <a:off x="7603956" y="5963613"/>
            <a:ext cx="1751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C. cool </a:t>
            </a:r>
            <a:r>
              <a:rPr lang="en-US" sz="1600" dirty="0" err="1"/>
              <a:t>isobarically</a:t>
            </a:r>
            <a:r>
              <a:rPr lang="en-US" sz="1600" dirty="0"/>
              <a:t>,</a:t>
            </a:r>
          </a:p>
          <a:p>
            <a:r>
              <a:rPr lang="en-US" sz="1600" dirty="0"/>
              <a:t>allowing piston to </a:t>
            </a:r>
          </a:p>
          <a:p>
            <a:r>
              <a:rPr lang="en-US" sz="1600" dirty="0"/>
              <a:t>descend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D15FA08-DE71-427E-8A12-E3D553C632F4}"/>
              </a:ext>
            </a:extLst>
          </p:cNvPr>
          <p:cNvSpPr txBox="1"/>
          <p:nvPr/>
        </p:nvSpPr>
        <p:spPr>
          <a:xfrm>
            <a:off x="10329747" y="5939291"/>
            <a:ext cx="1882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D. heat isometrically</a:t>
            </a:r>
          </a:p>
          <a:p>
            <a:r>
              <a:rPr lang="en-US" sz="1600" dirty="0"/>
              <a:t>to prepare for </a:t>
            </a:r>
          </a:p>
          <a:p>
            <a:r>
              <a:rPr lang="en-US" sz="1600" dirty="0"/>
              <a:t>piston’s ascent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E75A351C-8463-43D4-AEEB-198E917A1F3A}"/>
              </a:ext>
            </a:extLst>
          </p:cNvPr>
          <p:cNvCxnSpPr>
            <a:cxnSpLocks/>
          </p:cNvCxnSpPr>
          <p:nvPr/>
        </p:nvCxnSpPr>
        <p:spPr>
          <a:xfrm>
            <a:off x="9247187" y="337926"/>
            <a:ext cx="0" cy="119779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648B55F1-115E-44D4-894F-55E1A4D21029}"/>
              </a:ext>
            </a:extLst>
          </p:cNvPr>
          <p:cNvCxnSpPr>
            <a:cxnSpLocks/>
          </p:cNvCxnSpPr>
          <p:nvPr/>
        </p:nvCxnSpPr>
        <p:spPr>
          <a:xfrm>
            <a:off x="8993689" y="1280542"/>
            <a:ext cx="137208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2" name="TextBox 221">
            <a:extLst>
              <a:ext uri="{FF2B5EF4-FFF2-40B4-BE49-F238E27FC236}">
                <a16:creationId xmlns:a16="http://schemas.microsoft.com/office/drawing/2014/main" id="{AB21DA7F-9FA4-48F5-9CE6-033F38F69B27}"/>
              </a:ext>
            </a:extLst>
          </p:cNvPr>
          <p:cNvSpPr txBox="1"/>
          <p:nvPr/>
        </p:nvSpPr>
        <p:spPr>
          <a:xfrm>
            <a:off x="10106611" y="1270898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91C14D3A-6D63-4637-8474-9714F262E2B2}"/>
              </a:ext>
            </a:extLst>
          </p:cNvPr>
          <p:cNvSpPr txBox="1"/>
          <p:nvPr/>
        </p:nvSpPr>
        <p:spPr>
          <a:xfrm>
            <a:off x="8970036" y="21158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DA0635DF-2E5C-4062-8154-18B14D599EF8}"/>
              </a:ext>
            </a:extLst>
          </p:cNvPr>
          <p:cNvCxnSpPr>
            <a:cxnSpLocks/>
          </p:cNvCxnSpPr>
          <p:nvPr/>
        </p:nvCxnSpPr>
        <p:spPr>
          <a:xfrm>
            <a:off x="9557707" y="645497"/>
            <a:ext cx="544565" cy="283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5AB27C3B-016E-4239-8724-D4209CA4B27D}"/>
              </a:ext>
            </a:extLst>
          </p:cNvPr>
          <p:cNvCxnSpPr>
            <a:cxnSpLocks/>
          </p:cNvCxnSpPr>
          <p:nvPr/>
        </p:nvCxnSpPr>
        <p:spPr>
          <a:xfrm flipH="1">
            <a:off x="9563634" y="1021636"/>
            <a:ext cx="544565" cy="283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8B353A37-3EC8-4ABC-BAF3-B70ECD30CB94}"/>
              </a:ext>
            </a:extLst>
          </p:cNvPr>
          <p:cNvCxnSpPr>
            <a:cxnSpLocks/>
          </p:cNvCxnSpPr>
          <p:nvPr/>
        </p:nvCxnSpPr>
        <p:spPr>
          <a:xfrm>
            <a:off x="10108199" y="645497"/>
            <a:ext cx="0" cy="378002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F344D49D-62AC-411E-BA28-96440756591D}"/>
              </a:ext>
            </a:extLst>
          </p:cNvPr>
          <p:cNvCxnSpPr>
            <a:cxnSpLocks/>
          </p:cNvCxnSpPr>
          <p:nvPr/>
        </p:nvCxnSpPr>
        <p:spPr>
          <a:xfrm flipH="1" flipV="1">
            <a:off x="9563229" y="659961"/>
            <a:ext cx="1" cy="363538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8" name="TextBox 237">
            <a:extLst>
              <a:ext uri="{FF2B5EF4-FFF2-40B4-BE49-F238E27FC236}">
                <a16:creationId xmlns:a16="http://schemas.microsoft.com/office/drawing/2014/main" id="{3A8B2BF2-5924-44E9-897B-901C19A7CFF8}"/>
              </a:ext>
            </a:extLst>
          </p:cNvPr>
          <p:cNvSpPr txBox="1"/>
          <p:nvPr/>
        </p:nvSpPr>
        <p:spPr>
          <a:xfrm>
            <a:off x="9659233" y="31730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03BDB96C-5F9B-4FE8-8395-847D8E27E3AD}"/>
              </a:ext>
            </a:extLst>
          </p:cNvPr>
          <p:cNvSpPr txBox="1"/>
          <p:nvPr/>
        </p:nvSpPr>
        <p:spPr>
          <a:xfrm>
            <a:off x="10124196" y="65118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20B288BA-CB91-48F0-9FCC-C23CA4D08ABA}"/>
              </a:ext>
            </a:extLst>
          </p:cNvPr>
          <p:cNvSpPr txBox="1"/>
          <p:nvPr/>
        </p:nvSpPr>
        <p:spPr>
          <a:xfrm>
            <a:off x="9649465" y="97014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A75724A5-A46A-4DF4-9901-1C4F01166A86}"/>
              </a:ext>
            </a:extLst>
          </p:cNvPr>
          <p:cNvSpPr txBox="1"/>
          <p:nvPr/>
        </p:nvSpPr>
        <p:spPr>
          <a:xfrm>
            <a:off x="9284659" y="65706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2C279D0-2025-4D24-950C-4A7CCF33D572}"/>
              </a:ext>
            </a:extLst>
          </p:cNvPr>
          <p:cNvSpPr txBox="1"/>
          <p:nvPr/>
        </p:nvSpPr>
        <p:spPr>
          <a:xfrm>
            <a:off x="79061" y="254906"/>
            <a:ext cx="2351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Let’s consider a typical </a:t>
            </a:r>
          </a:p>
          <a:p>
            <a:r>
              <a:rPr lang="en-US" dirty="0"/>
              <a:t>engine process…</a:t>
            </a:r>
          </a:p>
        </p:txBody>
      </p:sp>
    </p:spTree>
    <p:extLst>
      <p:ext uri="{BB962C8B-B14F-4D97-AF65-F5344CB8AC3E}">
        <p14:creationId xmlns:p14="http://schemas.microsoft.com/office/powerpoint/2010/main" val="237175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1" grpId="0" animBg="1"/>
      <p:bldP spid="84" grpId="0" animBg="1"/>
      <p:bldP spid="57" grpId="0" animBg="1"/>
      <p:bldP spid="60" grpId="0" animBg="1"/>
      <p:bldP spid="61" grpId="0" animBg="1"/>
      <p:bldP spid="62" grpId="0" animBg="1"/>
      <p:bldP spid="64" grpId="0" animBg="1"/>
      <p:bldP spid="66" grpId="0" animBg="1"/>
      <p:bldP spid="70" grpId="0" animBg="1"/>
      <p:bldP spid="72" grpId="0" animBg="1"/>
      <p:bldP spid="73" grpId="0" animBg="1"/>
      <p:bldP spid="79" grpId="0" animBg="1"/>
      <p:bldP spid="82" grpId="0" animBg="1"/>
      <p:bldP spid="90" grpId="0" animBg="1"/>
      <p:bldP spid="93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5" grpId="0" animBg="1"/>
      <p:bldP spid="109" grpId="0" animBg="1"/>
      <p:bldP spid="110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6" grpId="0" animBg="1"/>
      <p:bldP spid="128" grpId="0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43" grpId="0" animBg="1"/>
      <p:bldP spid="144" grpId="0" animBg="1"/>
      <p:bldP spid="147" grpId="0" animBg="1"/>
      <p:bldP spid="149" grpId="0" animBg="1"/>
      <p:bldP spid="155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71" grpId="0" animBg="1"/>
      <p:bldP spid="183" grpId="0" animBg="1"/>
      <p:bldP spid="186" grpId="0" animBg="1"/>
      <p:bldP spid="192" grpId="0" animBg="1"/>
      <p:bldP spid="194" grpId="0" animBg="1"/>
      <p:bldP spid="198" grpId="0" animBg="1"/>
      <p:bldP spid="199" grpId="0"/>
      <p:bldP spid="203" grpId="0" animBg="1"/>
      <p:bldP spid="204" grpId="0"/>
      <p:bldP spid="208" grpId="0" animBg="1"/>
      <p:bldP spid="209" grpId="0"/>
      <p:bldP spid="210" grpId="0" animBg="1"/>
      <p:bldP spid="211" grpId="0"/>
      <p:bldP spid="212" grpId="0"/>
      <p:bldP spid="213" grpId="0"/>
      <p:bldP spid="214" grpId="0"/>
      <p:bldP spid="215" grpId="0"/>
      <p:bldP spid="238" grpId="0"/>
      <p:bldP spid="239" grpId="0"/>
      <p:bldP spid="240" grpId="0"/>
      <p:bldP spid="24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3FB19-7EB4-442F-833D-F7C93360B051}"/>
              </a:ext>
            </a:extLst>
          </p:cNvPr>
          <p:cNvSpPr txBox="1">
            <a:spLocks/>
          </p:cNvSpPr>
          <p:nvPr/>
        </p:nvSpPr>
        <p:spPr>
          <a:xfrm>
            <a:off x="4501362" y="101716"/>
            <a:ext cx="3036316" cy="552972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>
                <a:latin typeface="+mn-lt"/>
              </a:rPr>
              <a:t>F.8 Engines</a:t>
            </a:r>
            <a:endParaRPr lang="en-US" sz="4000" b="1" u="sng" dirty="0">
              <a:latin typeface="+mn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F1F8AAF-0514-40F9-BA08-7E730977AF4E}"/>
              </a:ext>
            </a:extLst>
          </p:cNvPr>
          <p:cNvCxnSpPr>
            <a:cxnSpLocks/>
          </p:cNvCxnSpPr>
          <p:nvPr/>
        </p:nvCxnSpPr>
        <p:spPr>
          <a:xfrm>
            <a:off x="802700" y="849034"/>
            <a:ext cx="0" cy="161092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B261BA7-70A9-473F-8538-9829A44DFF27}"/>
              </a:ext>
            </a:extLst>
          </p:cNvPr>
          <p:cNvCxnSpPr>
            <a:cxnSpLocks/>
          </p:cNvCxnSpPr>
          <p:nvPr/>
        </p:nvCxnSpPr>
        <p:spPr>
          <a:xfrm>
            <a:off x="558805" y="2230500"/>
            <a:ext cx="186806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6631914-7E70-47D6-A55B-6237858E5307}"/>
              </a:ext>
            </a:extLst>
          </p:cNvPr>
          <p:cNvSpPr txBox="1"/>
          <p:nvPr/>
        </p:nvSpPr>
        <p:spPr>
          <a:xfrm>
            <a:off x="2199004" y="2211252"/>
            <a:ext cx="31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20A3CE-1B3F-43E5-9ED9-3B49D243A06A}"/>
              </a:ext>
            </a:extLst>
          </p:cNvPr>
          <p:cNvSpPr txBox="1"/>
          <p:nvPr/>
        </p:nvSpPr>
        <p:spPr>
          <a:xfrm>
            <a:off x="533757" y="748030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56C3F49-1ADA-45C7-9175-30C12FF61E15}"/>
              </a:ext>
            </a:extLst>
          </p:cNvPr>
          <p:cNvSpPr/>
          <p:nvPr/>
        </p:nvSpPr>
        <p:spPr>
          <a:xfrm>
            <a:off x="1204917" y="692998"/>
            <a:ext cx="1339646" cy="983403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AB577FC-BA6D-47AD-BD29-A7F9BCEAC35B}"/>
              </a:ext>
            </a:extLst>
          </p:cNvPr>
          <p:cNvSpPr/>
          <p:nvPr/>
        </p:nvSpPr>
        <p:spPr>
          <a:xfrm>
            <a:off x="894591" y="1257751"/>
            <a:ext cx="1532283" cy="929044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D7A747-2405-4338-BD39-97C3D6D060CB}"/>
              </a:ext>
            </a:extLst>
          </p:cNvPr>
          <p:cNvSpPr txBox="1"/>
          <p:nvPr/>
        </p:nvSpPr>
        <p:spPr>
          <a:xfrm>
            <a:off x="2343274" y="1320190"/>
            <a:ext cx="114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r>
              <a:rPr lang="en-US" dirty="0">
                <a:solidFill>
                  <a:srgbClr val="FF0000"/>
                </a:solidFill>
              </a:rPr>
              <a:t> = 900K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9ADE72-F088-4493-984A-BE1AFB6943DD}"/>
              </a:ext>
            </a:extLst>
          </p:cNvPr>
          <p:cNvSpPr txBox="1"/>
          <p:nvPr/>
        </p:nvSpPr>
        <p:spPr>
          <a:xfrm>
            <a:off x="2307354" y="1871177"/>
            <a:ext cx="118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 = 300K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B1DA8E6-09C2-4AEA-88C7-1C4765EFE70A}"/>
              </a:ext>
            </a:extLst>
          </p:cNvPr>
          <p:cNvSpPr/>
          <p:nvPr/>
        </p:nvSpPr>
        <p:spPr>
          <a:xfrm>
            <a:off x="1359606" y="889799"/>
            <a:ext cx="654839" cy="634977"/>
          </a:xfrm>
          <a:custGeom>
            <a:avLst/>
            <a:gdLst>
              <a:gd name="connsiteX0" fmla="*/ 0 w 934278"/>
              <a:gd name="connsiteY0" fmla="*/ 0 h 844826"/>
              <a:gd name="connsiteX1" fmla="*/ 467139 w 934278"/>
              <a:gd name="connsiteY1" fmla="*/ 467139 h 844826"/>
              <a:gd name="connsiteX2" fmla="*/ 467139 w 934278"/>
              <a:gd name="connsiteY2" fmla="*/ 467139 h 844826"/>
              <a:gd name="connsiteX3" fmla="*/ 805069 w 934278"/>
              <a:gd name="connsiteY3" fmla="*/ 755374 h 844826"/>
              <a:gd name="connsiteX4" fmla="*/ 934278 w 934278"/>
              <a:gd name="connsiteY4" fmla="*/ 844826 h 84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4278" h="844826">
                <a:moveTo>
                  <a:pt x="0" y="0"/>
                </a:moveTo>
                <a:lnTo>
                  <a:pt x="467139" y="467139"/>
                </a:lnTo>
                <a:lnTo>
                  <a:pt x="467139" y="467139"/>
                </a:lnTo>
                <a:cubicBezTo>
                  <a:pt x="523461" y="515178"/>
                  <a:pt x="727213" y="692426"/>
                  <a:pt x="805069" y="755374"/>
                </a:cubicBezTo>
                <a:cubicBezTo>
                  <a:pt x="882925" y="818322"/>
                  <a:pt x="908601" y="831574"/>
                  <a:pt x="934278" y="844826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E89D28-EFFE-400D-AAF3-4B6C6FAE27A0}"/>
              </a:ext>
            </a:extLst>
          </p:cNvPr>
          <p:cNvSpPr txBox="1"/>
          <p:nvPr/>
        </p:nvSpPr>
        <p:spPr>
          <a:xfrm>
            <a:off x="1585459" y="907973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4EC4395-FCAA-4B12-A416-1C54608D1182}"/>
                  </a:ext>
                </a:extLst>
              </p14:cNvPr>
              <p14:cNvContentPartPr/>
              <p14:nvPr/>
            </p14:nvContentPartPr>
            <p14:xfrm>
              <a:off x="1911258" y="1415759"/>
              <a:ext cx="103187" cy="1524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4EC4395-FCAA-4B12-A416-1C54608D118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2301" y="1406794"/>
                <a:ext cx="120743" cy="169971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E2DD84B-2A64-4595-B78F-68E48923AA5D}"/>
              </a:ext>
            </a:extLst>
          </p:cNvPr>
          <p:cNvSpPr/>
          <p:nvPr/>
        </p:nvSpPr>
        <p:spPr>
          <a:xfrm>
            <a:off x="2020552" y="1566297"/>
            <a:ext cx="134105" cy="563479"/>
          </a:xfrm>
          <a:custGeom>
            <a:avLst/>
            <a:gdLst>
              <a:gd name="connsiteX0" fmla="*/ 0 w 288235"/>
              <a:gd name="connsiteY0" fmla="*/ 0 h 1113182"/>
              <a:gd name="connsiteX1" fmla="*/ 89452 w 288235"/>
              <a:gd name="connsiteY1" fmla="*/ 725556 h 1113182"/>
              <a:gd name="connsiteX2" fmla="*/ 288235 w 288235"/>
              <a:gd name="connsiteY2" fmla="*/ 1113182 h 111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5" h="1113182">
                <a:moveTo>
                  <a:pt x="0" y="0"/>
                </a:moveTo>
                <a:cubicBezTo>
                  <a:pt x="20706" y="270013"/>
                  <a:pt x="41413" y="540026"/>
                  <a:pt x="89452" y="725556"/>
                </a:cubicBezTo>
                <a:cubicBezTo>
                  <a:pt x="137491" y="911086"/>
                  <a:pt x="212863" y="1012134"/>
                  <a:pt x="288235" y="111318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CF63B979-C660-4380-8CF7-29AEFAEE52B3}"/>
                  </a:ext>
                </a:extLst>
              </p14:cNvPr>
              <p14:cNvContentPartPr/>
              <p14:nvPr/>
            </p14:nvContentPartPr>
            <p14:xfrm rot="20471529">
              <a:off x="2075629" y="2048173"/>
              <a:ext cx="114300" cy="112713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CF63B979-C660-4380-8CF7-29AEFAEE52B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20471529">
                <a:off x="2066615" y="2039256"/>
                <a:ext cx="131968" cy="130191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47AC235-2972-4079-80FD-26CBE677B933}"/>
              </a:ext>
            </a:extLst>
          </p:cNvPr>
          <p:cNvSpPr txBox="1"/>
          <p:nvPr/>
        </p:nvSpPr>
        <p:spPr>
          <a:xfrm>
            <a:off x="2021132" y="1612853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C792138-79F7-4844-9F4C-DC49B72D5395}"/>
              </a:ext>
            </a:extLst>
          </p:cNvPr>
          <p:cNvSpPr/>
          <p:nvPr/>
        </p:nvSpPr>
        <p:spPr>
          <a:xfrm>
            <a:off x="1442461" y="1800909"/>
            <a:ext cx="660308" cy="290425"/>
          </a:xfrm>
          <a:custGeom>
            <a:avLst/>
            <a:gdLst>
              <a:gd name="connsiteX0" fmla="*/ 894522 w 894522"/>
              <a:gd name="connsiteY0" fmla="*/ 298174 h 298174"/>
              <a:gd name="connsiteX1" fmla="*/ 477078 w 894522"/>
              <a:gd name="connsiteY1" fmla="*/ 208722 h 298174"/>
              <a:gd name="connsiteX2" fmla="*/ 0 w 894522"/>
              <a:gd name="connsiteY2" fmla="*/ 0 h 29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298174">
                <a:moveTo>
                  <a:pt x="894522" y="298174"/>
                </a:moveTo>
                <a:cubicBezTo>
                  <a:pt x="760343" y="278296"/>
                  <a:pt x="626165" y="258418"/>
                  <a:pt x="477078" y="208722"/>
                </a:cubicBezTo>
                <a:cubicBezTo>
                  <a:pt x="327991" y="159026"/>
                  <a:pt x="163995" y="79513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060EA41D-D251-47F1-92E4-39189A100007}"/>
                  </a:ext>
                </a:extLst>
              </p14:cNvPr>
              <p14:cNvContentPartPr/>
              <p14:nvPr/>
            </p14:nvContentPartPr>
            <p14:xfrm>
              <a:off x="1405295" y="1761734"/>
              <a:ext cx="150120" cy="144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060EA41D-D251-47F1-92E4-39189A10000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96295" y="1752734"/>
                <a:ext cx="167760" cy="16200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919AB0F2-9409-432E-9976-22A82FAD0B78}"/>
              </a:ext>
            </a:extLst>
          </p:cNvPr>
          <p:cNvSpPr txBox="1"/>
          <p:nvPr/>
        </p:nvSpPr>
        <p:spPr>
          <a:xfrm>
            <a:off x="1493256" y="1905862"/>
            <a:ext cx="30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DE1D610-4285-406B-86EB-34ACA599FB73}"/>
              </a:ext>
            </a:extLst>
          </p:cNvPr>
          <p:cNvSpPr/>
          <p:nvPr/>
        </p:nvSpPr>
        <p:spPr>
          <a:xfrm>
            <a:off x="1289764" y="849034"/>
            <a:ext cx="173883" cy="961244"/>
          </a:xfrm>
          <a:custGeom>
            <a:avLst/>
            <a:gdLst>
              <a:gd name="connsiteX0" fmla="*/ 0 w 288235"/>
              <a:gd name="connsiteY0" fmla="*/ 0 h 1113182"/>
              <a:gd name="connsiteX1" fmla="*/ 89452 w 288235"/>
              <a:gd name="connsiteY1" fmla="*/ 725556 h 1113182"/>
              <a:gd name="connsiteX2" fmla="*/ 288235 w 288235"/>
              <a:gd name="connsiteY2" fmla="*/ 1113182 h 111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5" h="1113182">
                <a:moveTo>
                  <a:pt x="0" y="0"/>
                </a:moveTo>
                <a:cubicBezTo>
                  <a:pt x="20706" y="270013"/>
                  <a:pt x="41413" y="540026"/>
                  <a:pt x="89452" y="725556"/>
                </a:cubicBezTo>
                <a:cubicBezTo>
                  <a:pt x="137491" y="911086"/>
                  <a:pt x="212863" y="1012134"/>
                  <a:pt x="288235" y="111318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CFE32E2-0E9F-411D-AA4E-ED0D3B363BCC}"/>
                  </a:ext>
                </a:extLst>
              </p14:cNvPr>
              <p14:cNvContentPartPr/>
              <p14:nvPr/>
            </p14:nvContentPartPr>
            <p14:xfrm>
              <a:off x="1255477" y="829608"/>
              <a:ext cx="119880" cy="13320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CFE32E2-0E9F-411D-AA4E-ED0D3B363BC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46477" y="820632"/>
                <a:ext cx="137520" cy="150792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ED392F26-FA1F-4042-BA75-57E2DD2984E0}"/>
              </a:ext>
            </a:extLst>
          </p:cNvPr>
          <p:cNvSpPr txBox="1"/>
          <p:nvPr/>
        </p:nvSpPr>
        <p:spPr>
          <a:xfrm>
            <a:off x="1012280" y="1099008"/>
            <a:ext cx="32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BAFF8-079A-4C98-8D2B-8CC10FB1E41C}"/>
              </a:ext>
            </a:extLst>
          </p:cNvPr>
          <p:cNvSpPr txBox="1"/>
          <p:nvPr/>
        </p:nvSpPr>
        <p:spPr>
          <a:xfrm>
            <a:off x="3942935" y="907973"/>
            <a:ext cx="8065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Let’s consider a Carnot engine operating between the same two hot/cold reservoirs,</a:t>
            </a:r>
          </a:p>
          <a:p>
            <a:r>
              <a:rPr lang="en-US" dirty="0">
                <a:solidFill>
                  <a:srgbClr val="0070C0"/>
                </a:solidFill>
              </a:rPr>
              <a:t>as our last engine.  What is its efficiency?</a:t>
            </a: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D58E8239-B686-4793-A2C0-CB96FBE86C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734792"/>
              </p:ext>
            </p:extLst>
          </p:nvPr>
        </p:nvGraphicFramePr>
        <p:xfrm>
          <a:off x="4074492" y="1687362"/>
          <a:ext cx="853739" cy="569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Equation" r:id="rId11" imgW="647640" imgH="431640" progId="Equation.DSMT4">
                  <p:embed/>
                </p:oleObj>
              </mc:Choice>
              <mc:Fallback>
                <p:oleObj name="Equation" r:id="rId11" imgW="6476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74492" y="1687362"/>
                        <a:ext cx="853739" cy="5691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1C4939C9-D947-4B8C-AE28-6A6EFB943A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520864"/>
              </p:ext>
            </p:extLst>
          </p:nvPr>
        </p:nvGraphicFramePr>
        <p:xfrm>
          <a:off x="4928231" y="1702958"/>
          <a:ext cx="785813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Equation" r:id="rId13" imgW="596880" imgH="393480" progId="Equation.DSMT4">
                  <p:embed/>
                </p:oleObj>
              </mc:Choice>
              <mc:Fallback>
                <p:oleObj name="Equation" r:id="rId13" imgW="596880" imgH="39348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D58E8239-B686-4793-A2C0-CB96FBE86C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28231" y="1702958"/>
                        <a:ext cx="785813" cy="519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8592345A-97B2-4FB8-BAFD-9F13114904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83697"/>
              </p:ext>
            </p:extLst>
          </p:nvPr>
        </p:nvGraphicFramePr>
        <p:xfrm>
          <a:off x="5697156" y="1829440"/>
          <a:ext cx="1136650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Equation" r:id="rId15" imgW="863280" imgH="177480" progId="Equation.DSMT4">
                  <p:embed/>
                </p:oleObj>
              </mc:Choice>
              <mc:Fallback>
                <p:oleObj name="Equation" r:id="rId15" imgW="863280" imgH="17748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1C4939C9-D947-4B8C-AE28-6A6EFB943A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697156" y="1829440"/>
                        <a:ext cx="1136650" cy="233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C6857F8-3CF2-4551-86AB-55899CA9A43B}"/>
              </a:ext>
            </a:extLst>
          </p:cNvPr>
          <p:cNvSpPr txBox="1"/>
          <p:nvPr/>
        </p:nvSpPr>
        <p:spPr>
          <a:xfrm>
            <a:off x="3911419" y="2580584"/>
            <a:ext cx="6579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How much heat must be supplied to raise 500kg beam 30m into air?</a:t>
            </a: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EF654391-189C-4351-A6FE-F6F6A97777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815653"/>
              </p:ext>
            </p:extLst>
          </p:nvPr>
        </p:nvGraphicFramePr>
        <p:xfrm>
          <a:off x="4074492" y="3221716"/>
          <a:ext cx="979487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Equation" r:id="rId17" imgW="749160" imgH="444240" progId="Equation.DSMT4">
                  <p:embed/>
                </p:oleObj>
              </mc:Choice>
              <mc:Fallback>
                <p:oleObj name="Equation" r:id="rId17" imgW="749160" imgH="444240" progId="Equation.DSMT4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E158F05D-BD41-4288-A5F0-B2BB40C794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074492" y="3221716"/>
                        <a:ext cx="979487" cy="58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B2CFD1AD-75D0-4D20-AC98-7562AD8FF9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786895"/>
              </p:ext>
            </p:extLst>
          </p:nvPr>
        </p:nvGraphicFramePr>
        <p:xfrm>
          <a:off x="5628990" y="3240711"/>
          <a:ext cx="1325655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2" name="Equation" r:id="rId19" imgW="952200" imgH="419040" progId="Equation.DSMT4">
                  <p:embed/>
                </p:oleObj>
              </mc:Choice>
              <mc:Fallback>
                <p:oleObj name="Equation" r:id="rId19" imgW="952200" imgH="419040" progId="Equation.DSMT4">
                  <p:embed/>
                  <p:pic>
                    <p:nvPicPr>
                      <p:cNvPr id="56" name="Object 55">
                        <a:extLst>
                          <a:ext uri="{FF2B5EF4-FFF2-40B4-BE49-F238E27FC236}">
                            <a16:creationId xmlns:a16="http://schemas.microsoft.com/office/drawing/2014/main" id="{27C87D57-4D99-4593-A529-04A301F230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628990" y="3240711"/>
                        <a:ext cx="1325655" cy="58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DF8361CD-9DF9-4395-BCB9-2D91DB181B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758564"/>
              </p:ext>
            </p:extLst>
          </p:nvPr>
        </p:nvGraphicFramePr>
        <p:xfrm>
          <a:off x="6991743" y="3188521"/>
          <a:ext cx="697482" cy="638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Equation" r:id="rId21" imgW="457200" imgH="419040" progId="Equation.DSMT4">
                  <p:embed/>
                </p:oleObj>
              </mc:Choice>
              <mc:Fallback>
                <p:oleObj name="Equation" r:id="rId21" imgW="457200" imgH="419040" progId="Equation.DSMT4">
                  <p:embed/>
                  <p:pic>
                    <p:nvPicPr>
                      <p:cNvPr id="58" name="Object 57">
                        <a:extLst>
                          <a:ext uri="{FF2B5EF4-FFF2-40B4-BE49-F238E27FC236}">
                            <a16:creationId xmlns:a16="http://schemas.microsoft.com/office/drawing/2014/main" id="{1BBA47F8-4A2D-49CD-9E80-C1B1E68D13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991743" y="3188521"/>
                        <a:ext cx="697482" cy="6382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327549B-DBC9-423A-8C06-E70B9AAE60E0}"/>
              </a:ext>
            </a:extLst>
          </p:cNvPr>
          <p:cNvCxnSpPr/>
          <p:nvPr/>
        </p:nvCxnSpPr>
        <p:spPr>
          <a:xfrm>
            <a:off x="5127815" y="3513022"/>
            <a:ext cx="372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D9C97898-AD63-4585-AF70-FE78825C84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094441"/>
              </p:ext>
            </p:extLst>
          </p:nvPr>
        </p:nvGraphicFramePr>
        <p:xfrm>
          <a:off x="7726279" y="3241737"/>
          <a:ext cx="1412058" cy="52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Equation" r:id="rId23" imgW="1054080" imgH="393480" progId="Equation.DSMT4">
                  <p:embed/>
                </p:oleObj>
              </mc:Choice>
              <mc:Fallback>
                <p:oleObj name="Equation" r:id="rId23" imgW="1054080" imgH="393480" progId="Equation.DSMT4">
                  <p:embed/>
                  <p:pic>
                    <p:nvPicPr>
                      <p:cNvPr id="64" name="Object 63">
                        <a:extLst>
                          <a:ext uri="{FF2B5EF4-FFF2-40B4-BE49-F238E27FC236}">
                            <a16:creationId xmlns:a16="http://schemas.microsoft.com/office/drawing/2014/main" id="{F29380B7-CB53-4BFC-AC54-DBF327EDD8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7726279" y="3241737"/>
                        <a:ext cx="1412058" cy="526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1EA526EE-0F42-49F8-8EC9-395CAC92A6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261166"/>
              </p:ext>
            </p:extLst>
          </p:nvPr>
        </p:nvGraphicFramePr>
        <p:xfrm>
          <a:off x="9324975" y="3335338"/>
          <a:ext cx="777875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Equation" r:id="rId25" imgW="533160" imgH="177480" progId="Equation.DSMT4">
                  <p:embed/>
                </p:oleObj>
              </mc:Choice>
              <mc:Fallback>
                <p:oleObj name="Equation" r:id="rId25" imgW="533160" imgH="177480" progId="Equation.DSMT4">
                  <p:embed/>
                  <p:pic>
                    <p:nvPicPr>
                      <p:cNvPr id="65" name="Object 64">
                        <a:extLst>
                          <a:ext uri="{FF2B5EF4-FFF2-40B4-BE49-F238E27FC236}">
                            <a16:creationId xmlns:a16="http://schemas.microsoft.com/office/drawing/2014/main" id="{223C3234-B77E-472F-A264-36760029BD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9324975" y="3335338"/>
                        <a:ext cx="777875" cy="258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394EEA2B-2FD9-4B46-AF02-BC247738A5A9}"/>
              </a:ext>
            </a:extLst>
          </p:cNvPr>
          <p:cNvSpPr txBox="1"/>
          <p:nvPr/>
        </p:nvSpPr>
        <p:spPr>
          <a:xfrm>
            <a:off x="3911419" y="4083863"/>
            <a:ext cx="5304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 compared to 3300kJ, for the previous engine cycle.  </a:t>
            </a:r>
          </a:p>
        </p:txBody>
      </p:sp>
    </p:spTree>
    <p:extLst>
      <p:ext uri="{BB962C8B-B14F-4D97-AF65-F5344CB8AC3E}">
        <p14:creationId xmlns:p14="http://schemas.microsoft.com/office/powerpoint/2010/main" val="388290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780F0E98-CD59-48D2-9622-3D337F8EDE96}"/>
              </a:ext>
            </a:extLst>
          </p:cNvPr>
          <p:cNvSpPr txBox="1">
            <a:spLocks/>
          </p:cNvSpPr>
          <p:nvPr/>
        </p:nvSpPr>
        <p:spPr>
          <a:xfrm>
            <a:off x="4578394" y="145191"/>
            <a:ext cx="3035211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>
                <a:latin typeface="+mn-lt"/>
              </a:rPr>
              <a:t>F.8 Engines</a:t>
            </a:r>
            <a:endParaRPr lang="en-US" sz="4000" b="1" u="sng" dirty="0">
              <a:latin typeface="+mn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9A5012D-A135-4BCC-A486-F88C56B16418}"/>
              </a:ext>
            </a:extLst>
          </p:cNvPr>
          <p:cNvCxnSpPr>
            <a:cxnSpLocks/>
          </p:cNvCxnSpPr>
          <p:nvPr/>
        </p:nvCxnSpPr>
        <p:spPr>
          <a:xfrm>
            <a:off x="8153477" y="4091353"/>
            <a:ext cx="0" cy="240805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2498C5E-02B5-44D2-AE96-5D76CB360726}"/>
              </a:ext>
            </a:extLst>
          </p:cNvPr>
          <p:cNvCxnSpPr>
            <a:cxnSpLocks/>
          </p:cNvCxnSpPr>
          <p:nvPr/>
        </p:nvCxnSpPr>
        <p:spPr>
          <a:xfrm>
            <a:off x="7909582" y="6269950"/>
            <a:ext cx="27869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7A7A402-F6AC-44BA-B9A8-30032BE52DA1}"/>
              </a:ext>
            </a:extLst>
          </p:cNvPr>
          <p:cNvSpPr txBox="1"/>
          <p:nvPr/>
        </p:nvSpPr>
        <p:spPr>
          <a:xfrm>
            <a:off x="10455282" y="626995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5A1190-A766-4DF5-BD9B-0FAD6EC76488}"/>
              </a:ext>
            </a:extLst>
          </p:cNvPr>
          <p:cNvSpPr txBox="1"/>
          <p:nvPr/>
        </p:nvSpPr>
        <p:spPr>
          <a:xfrm>
            <a:off x="7835258" y="394401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6ACA27-1466-4463-B43D-9609D381E3CC}"/>
              </a:ext>
            </a:extLst>
          </p:cNvPr>
          <p:cNvCxnSpPr>
            <a:cxnSpLocks/>
          </p:cNvCxnSpPr>
          <p:nvPr/>
        </p:nvCxnSpPr>
        <p:spPr>
          <a:xfrm>
            <a:off x="8647369" y="4659923"/>
            <a:ext cx="1551744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5393C6B-0350-475C-B7EE-A8F6ADB0D693}"/>
              </a:ext>
            </a:extLst>
          </p:cNvPr>
          <p:cNvCxnSpPr>
            <a:cxnSpLocks/>
          </p:cNvCxnSpPr>
          <p:nvPr/>
        </p:nvCxnSpPr>
        <p:spPr>
          <a:xfrm flipH="1">
            <a:off x="8676686" y="5483036"/>
            <a:ext cx="1510110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9AA3FB3-420E-4BAA-AA45-190002C25B70}"/>
              </a:ext>
            </a:extLst>
          </p:cNvPr>
          <p:cNvCxnSpPr>
            <a:cxnSpLocks/>
          </p:cNvCxnSpPr>
          <p:nvPr/>
        </p:nvCxnSpPr>
        <p:spPr>
          <a:xfrm>
            <a:off x="10199113" y="4689755"/>
            <a:ext cx="0" cy="812479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C42862E-7516-415A-B9A7-8D8ECF870C64}"/>
              </a:ext>
            </a:extLst>
          </p:cNvPr>
          <p:cNvCxnSpPr>
            <a:cxnSpLocks/>
          </p:cNvCxnSpPr>
          <p:nvPr/>
        </p:nvCxnSpPr>
        <p:spPr>
          <a:xfrm flipV="1">
            <a:off x="8644776" y="4659923"/>
            <a:ext cx="643" cy="825788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DC63278-9FF0-4DF7-B3F5-AE74EBD4229C}"/>
              </a:ext>
            </a:extLst>
          </p:cNvPr>
          <p:cNvSpPr txBox="1"/>
          <p:nvPr/>
        </p:nvSpPr>
        <p:spPr>
          <a:xfrm>
            <a:off x="9229581" y="4626654"/>
            <a:ext cx="30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195E4B-D2C5-4054-8DCB-6C39F06A8B3D}"/>
              </a:ext>
            </a:extLst>
          </p:cNvPr>
          <p:cNvSpPr txBox="1"/>
          <p:nvPr/>
        </p:nvSpPr>
        <p:spPr>
          <a:xfrm>
            <a:off x="9896857" y="491412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71B972-24D6-4193-B1B8-5935D0BE51FA}"/>
              </a:ext>
            </a:extLst>
          </p:cNvPr>
          <p:cNvSpPr txBox="1"/>
          <p:nvPr/>
        </p:nvSpPr>
        <p:spPr>
          <a:xfrm>
            <a:off x="9223158" y="515592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96C3C5-4107-4FE7-8F18-83D7B6F96224}"/>
              </a:ext>
            </a:extLst>
          </p:cNvPr>
          <p:cNvSpPr txBox="1"/>
          <p:nvPr/>
        </p:nvSpPr>
        <p:spPr>
          <a:xfrm>
            <a:off x="8610770" y="489563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25BDAF-2DC5-4648-BFFE-C28B21AEF597}"/>
              </a:ext>
            </a:extLst>
          </p:cNvPr>
          <p:cNvSpPr txBox="1"/>
          <p:nvPr/>
        </p:nvSpPr>
        <p:spPr>
          <a:xfrm>
            <a:off x="445322" y="988551"/>
            <a:ext cx="5742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we’d like to analyze the engine cycle in more detail….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4F5959-89E6-42DF-AC1B-3E594161E816}"/>
              </a:ext>
            </a:extLst>
          </p:cNvPr>
          <p:cNvSpPr txBox="1"/>
          <p:nvPr/>
        </p:nvSpPr>
        <p:spPr>
          <a:xfrm>
            <a:off x="700248" y="3675400"/>
            <a:ext cx="7098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work done on the piston by the gas, during the cycle: </a:t>
            </a:r>
            <a:r>
              <a:rPr lang="en-US" sz="1600" dirty="0" err="1"/>
              <a:t>W</a:t>
            </a:r>
            <a:r>
              <a:rPr lang="en-US" sz="1600" baseline="-25000" dirty="0" err="1"/>
              <a:t>cycle</a:t>
            </a:r>
            <a:r>
              <a:rPr lang="en-US" sz="1600" dirty="0"/>
              <a:t> = area inside curve.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B0E727-E356-42B5-B6F7-90497E102830}"/>
              </a:ext>
            </a:extLst>
          </p:cNvPr>
          <p:cNvSpPr txBox="1"/>
          <p:nvPr/>
        </p:nvSpPr>
        <p:spPr>
          <a:xfrm>
            <a:off x="707409" y="2518642"/>
            <a:ext cx="6746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heat added to the gas by the hot temperature source, Q</a:t>
            </a:r>
            <a:r>
              <a:rPr lang="en-US" sz="1600" baseline="-25000" dirty="0"/>
              <a:t>H</a:t>
            </a:r>
            <a:r>
              <a:rPr lang="en-US" sz="1600" dirty="0"/>
              <a:t>, during the cycle.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0EF8D77-96E0-46C2-9674-CA88919BE592}"/>
              </a:ext>
            </a:extLst>
          </p:cNvPr>
          <p:cNvSpPr txBox="1"/>
          <p:nvPr/>
        </p:nvSpPr>
        <p:spPr>
          <a:xfrm>
            <a:off x="707409" y="3112688"/>
            <a:ext cx="6299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heat subtracted by the cold temperature source, Q</a:t>
            </a:r>
            <a:r>
              <a:rPr lang="en-US" sz="1600" baseline="-25000" dirty="0"/>
              <a:t>C</a:t>
            </a:r>
            <a:r>
              <a:rPr lang="en-US" sz="1600" dirty="0"/>
              <a:t>, during the cycle.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920588-BA48-4FC4-A8BB-09EF2D1B3F52}"/>
              </a:ext>
            </a:extLst>
          </p:cNvPr>
          <p:cNvSpPr txBox="1"/>
          <p:nvPr/>
        </p:nvSpPr>
        <p:spPr>
          <a:xfrm>
            <a:off x="707409" y="4368072"/>
            <a:ext cx="2748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efficiency of the engine, </a:t>
            </a:r>
            <a:r>
              <a:rPr lang="el-GR" sz="1600" dirty="0"/>
              <a:t>η</a:t>
            </a:r>
            <a:r>
              <a:rPr lang="en-US" sz="1600" dirty="0"/>
              <a:t>: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4F7E87F7-4AB7-4059-AD8F-7C0EB7D031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115781"/>
              </p:ext>
            </p:extLst>
          </p:nvPr>
        </p:nvGraphicFramePr>
        <p:xfrm>
          <a:off x="3623298" y="4246563"/>
          <a:ext cx="3414712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" name="Equation" r:id="rId3" imgW="2336760" imgH="457200" progId="Equation.DSMT4">
                  <p:embed/>
                </p:oleObj>
              </mc:Choice>
              <mc:Fallback>
                <p:oleObj name="Equation" r:id="rId3" imgW="23367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23298" y="4246563"/>
                        <a:ext cx="3414712" cy="6683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FD8AC82-7C0E-4596-9BF7-46A03FFE9462}"/>
              </a:ext>
            </a:extLst>
          </p:cNvPr>
          <p:cNvSpPr/>
          <p:nvPr/>
        </p:nvSpPr>
        <p:spPr>
          <a:xfrm>
            <a:off x="9577271" y="3834309"/>
            <a:ext cx="1711569" cy="1371600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B8232F8-B5FE-4941-83B7-1B7E55C9DD03}"/>
              </a:ext>
            </a:extLst>
          </p:cNvPr>
          <p:cNvSpPr/>
          <p:nvPr/>
        </p:nvSpPr>
        <p:spPr>
          <a:xfrm>
            <a:off x="8303037" y="4570271"/>
            <a:ext cx="774104" cy="1470218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EC5E58-EFA5-468F-8E19-4C5316EB43CD}"/>
              </a:ext>
            </a:extLst>
          </p:cNvPr>
          <p:cNvSpPr/>
          <p:nvPr/>
        </p:nvSpPr>
        <p:spPr>
          <a:xfrm>
            <a:off x="8654031" y="4646375"/>
            <a:ext cx="1547805" cy="825787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B050"/>
                </a:solidFill>
              </a:rPr>
              <a:t>W</a:t>
            </a:r>
            <a:r>
              <a:rPr lang="en-US" baseline="-25000" dirty="0" err="1">
                <a:solidFill>
                  <a:srgbClr val="00B050"/>
                </a:solidFill>
              </a:rPr>
              <a:t>cycle</a:t>
            </a:r>
            <a:endParaRPr lang="en-US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4E6EE2DF-DB7B-4AA3-A592-EF8155EE27E4}"/>
                  </a:ext>
                </a:extLst>
              </p14:cNvPr>
              <p14:cNvContentPartPr/>
              <p14:nvPr/>
            </p14:nvContentPartPr>
            <p14:xfrm>
              <a:off x="8459971" y="4219372"/>
              <a:ext cx="1822286" cy="1698964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4E6EE2DF-DB7B-4AA3-A592-EF8155EE27E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450973" y="4210731"/>
                <a:ext cx="1839922" cy="1716605"/>
              </a:xfrm>
              <a:prstGeom prst="rect">
                <a:avLst/>
              </a:prstGeom>
            </p:spPr>
          </p:pic>
        </mc:Fallback>
      </mc:AlternateContent>
      <p:sp>
        <p:nvSpPr>
          <p:cNvPr id="60" name="TextBox 59">
            <a:extLst>
              <a:ext uri="{FF2B5EF4-FFF2-40B4-BE49-F238E27FC236}">
                <a16:creationId xmlns:a16="http://schemas.microsoft.com/office/drawing/2014/main" id="{920C41E9-D713-4DA0-89C9-9947626BBF17}"/>
              </a:ext>
            </a:extLst>
          </p:cNvPr>
          <p:cNvSpPr txBox="1"/>
          <p:nvPr/>
        </p:nvSpPr>
        <p:spPr>
          <a:xfrm>
            <a:off x="10699748" y="4726663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r>
              <a:rPr lang="en-US" baseline="30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isotherm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EC73EB1-B1DF-4667-9DBE-CBBD97718590}"/>
              </a:ext>
            </a:extLst>
          </p:cNvPr>
          <p:cNvSpPr txBox="1"/>
          <p:nvPr/>
        </p:nvSpPr>
        <p:spPr>
          <a:xfrm>
            <a:off x="9088504" y="5901868"/>
            <a:ext cx="1238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 isotherm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8D11294-FF70-4236-B7B5-C58CBEF4A1FE}"/>
              </a:ext>
            </a:extLst>
          </p:cNvPr>
          <p:cNvSpPr txBox="1"/>
          <p:nvPr/>
        </p:nvSpPr>
        <p:spPr>
          <a:xfrm>
            <a:off x="700248" y="1542117"/>
            <a:ext cx="8731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First, it’s common to draw in the isotherms representing the temperatures of the hot and cold sources: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8DACADE-E2F7-473A-8DB0-6C876179F59D}"/>
              </a:ext>
            </a:extLst>
          </p:cNvPr>
          <p:cNvSpPr txBox="1"/>
          <p:nvPr/>
        </p:nvSpPr>
        <p:spPr>
          <a:xfrm>
            <a:off x="445322" y="2004083"/>
            <a:ext cx="3264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then we’d like to calculate….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248EAC-99B1-40AB-86D0-2E17DABBAF6E}"/>
              </a:ext>
            </a:extLst>
          </p:cNvPr>
          <p:cNvSpPr txBox="1"/>
          <p:nvPr/>
        </p:nvSpPr>
        <p:spPr>
          <a:xfrm>
            <a:off x="488871" y="5095994"/>
            <a:ext cx="7274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an important relationship between </a:t>
            </a:r>
            <a:r>
              <a:rPr lang="en-US" dirty="0" err="1"/>
              <a:t>W</a:t>
            </a:r>
            <a:r>
              <a:rPr lang="en-US" baseline="-25000" dirty="0" err="1"/>
              <a:t>cycle</a:t>
            </a:r>
            <a:r>
              <a:rPr lang="en-US" dirty="0"/>
              <a:t>, Q</a:t>
            </a:r>
            <a:r>
              <a:rPr lang="en-US" baseline="-25000" dirty="0"/>
              <a:t>H</a:t>
            </a:r>
            <a:r>
              <a:rPr lang="en-US" dirty="0"/>
              <a:t>, Q</a:t>
            </a:r>
            <a:r>
              <a:rPr lang="en-US" baseline="-25000" dirty="0"/>
              <a:t>C</a:t>
            </a:r>
            <a:r>
              <a:rPr lang="en-US" dirty="0"/>
              <a:t>, obtained from the </a:t>
            </a:r>
          </a:p>
          <a:p>
            <a:r>
              <a:rPr lang="en-US" dirty="0"/>
              <a:t>first law: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42DC969-C34F-4D1B-BF9B-08F1FF9379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816458"/>
              </p:ext>
            </p:extLst>
          </p:nvPr>
        </p:nvGraphicFramePr>
        <p:xfrm>
          <a:off x="773113" y="5889625"/>
          <a:ext cx="2185987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" name="Equation" r:id="rId7" imgW="1600200" imgH="241200" progId="Equation.DSMT4">
                  <p:embed/>
                </p:oleObj>
              </mc:Choice>
              <mc:Fallback>
                <p:oleObj name="Equation" r:id="rId7" imgW="16002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3113" y="5889625"/>
                        <a:ext cx="2185987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F5D4D21-E9DA-45F7-8DAA-0D4F22BA60AB}"/>
              </a:ext>
            </a:extLst>
          </p:cNvPr>
          <p:cNvCxnSpPr/>
          <p:nvPr/>
        </p:nvCxnSpPr>
        <p:spPr>
          <a:xfrm>
            <a:off x="3021496" y="6054424"/>
            <a:ext cx="5341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7B3862D9-8B9E-40D7-99EC-23A1D249C2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129962"/>
              </p:ext>
            </p:extLst>
          </p:nvPr>
        </p:nvGraphicFramePr>
        <p:xfrm>
          <a:off x="3697288" y="5899150"/>
          <a:ext cx="1925637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" name="Equation" r:id="rId9" imgW="1409400" imgH="241200" progId="Equation.DSMT4">
                  <p:embed/>
                </p:oleObj>
              </mc:Choice>
              <mc:Fallback>
                <p:oleObj name="Equation" r:id="rId9" imgW="1409400" imgH="24120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42DC969-C34F-4D1B-BF9B-08F1FF9379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97288" y="5899150"/>
                        <a:ext cx="1925637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46F1964-813C-4F9E-A614-8B385423DBA7}"/>
              </a:ext>
            </a:extLst>
          </p:cNvPr>
          <p:cNvCxnSpPr/>
          <p:nvPr/>
        </p:nvCxnSpPr>
        <p:spPr>
          <a:xfrm>
            <a:off x="3049554" y="6624210"/>
            <a:ext cx="5341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B1026B43-C610-4539-A8FE-1E2BD4B98F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305273"/>
              </p:ext>
            </p:extLst>
          </p:nvPr>
        </p:nvGraphicFramePr>
        <p:xfrm>
          <a:off x="3779838" y="6446838"/>
          <a:ext cx="135255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name="Equation" r:id="rId11" imgW="990360" imgH="241200" progId="Equation.DSMT4">
                  <p:embed/>
                </p:oleObj>
              </mc:Choice>
              <mc:Fallback>
                <p:oleObj name="Equation" r:id="rId11" imgW="990360" imgH="24120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7B3862D9-8B9E-40D7-99EC-23A1D249C2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779838" y="6446838"/>
                        <a:ext cx="1352550" cy="330200"/>
                      </a:xfrm>
                      <a:prstGeom prst="rect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75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46" grpId="0" animBg="1"/>
      <p:bldP spid="47" grpId="0" animBg="1"/>
      <p:bldP spid="17" grpId="0" animBg="1"/>
      <p:bldP spid="60" grpId="0"/>
      <p:bldP spid="61" grpId="0"/>
      <p:bldP spid="63" grpId="0"/>
      <p:bldP spid="64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9568A-034D-488C-9FA3-89130EEB17D5}"/>
              </a:ext>
            </a:extLst>
          </p:cNvPr>
          <p:cNvSpPr txBox="1">
            <a:spLocks/>
          </p:cNvSpPr>
          <p:nvPr/>
        </p:nvSpPr>
        <p:spPr>
          <a:xfrm>
            <a:off x="4578394" y="145191"/>
            <a:ext cx="3035211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>
                <a:latin typeface="+mn-lt"/>
              </a:rPr>
              <a:t>F.8 Engines</a:t>
            </a:r>
            <a:endParaRPr lang="en-US" sz="4000" b="1" u="sng" dirty="0">
              <a:latin typeface="+mn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0264BC-745D-4192-8828-7BF66434A7C7}"/>
              </a:ext>
            </a:extLst>
          </p:cNvPr>
          <p:cNvCxnSpPr>
            <a:cxnSpLocks/>
          </p:cNvCxnSpPr>
          <p:nvPr/>
        </p:nvCxnSpPr>
        <p:spPr>
          <a:xfrm>
            <a:off x="739668" y="384447"/>
            <a:ext cx="0" cy="261872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4AAF39-FDA5-4E13-BB17-F84495704E8E}"/>
              </a:ext>
            </a:extLst>
          </p:cNvPr>
          <p:cNvCxnSpPr>
            <a:cxnSpLocks/>
          </p:cNvCxnSpPr>
          <p:nvPr/>
        </p:nvCxnSpPr>
        <p:spPr>
          <a:xfrm>
            <a:off x="495773" y="2563044"/>
            <a:ext cx="27869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7BAFEA-CA08-46E7-82F4-DE4C81116BFE}"/>
              </a:ext>
            </a:extLst>
          </p:cNvPr>
          <p:cNvSpPr txBox="1"/>
          <p:nvPr/>
        </p:nvSpPr>
        <p:spPr>
          <a:xfrm>
            <a:off x="3041473" y="256304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V(m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0032F3-FBED-4615-9A16-45CF5C3BF95E}"/>
              </a:ext>
            </a:extLst>
          </p:cNvPr>
          <p:cNvSpPr txBox="1"/>
          <p:nvPr/>
        </p:nvSpPr>
        <p:spPr>
          <a:xfrm>
            <a:off x="0" y="247623"/>
            <a:ext cx="77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p(kPa)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ACBA9D-0559-47AD-A7BF-A0630813F1FB}"/>
              </a:ext>
            </a:extLst>
          </p:cNvPr>
          <p:cNvCxnSpPr>
            <a:cxnSpLocks/>
          </p:cNvCxnSpPr>
          <p:nvPr/>
        </p:nvCxnSpPr>
        <p:spPr>
          <a:xfrm>
            <a:off x="1233560" y="953017"/>
            <a:ext cx="1551744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72D196A-8CC3-437C-A584-5718C44193E4}"/>
              </a:ext>
            </a:extLst>
          </p:cNvPr>
          <p:cNvCxnSpPr>
            <a:cxnSpLocks/>
          </p:cNvCxnSpPr>
          <p:nvPr/>
        </p:nvCxnSpPr>
        <p:spPr>
          <a:xfrm flipH="1">
            <a:off x="1253912" y="1776130"/>
            <a:ext cx="1510110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D50FFB-A1B4-44B8-A8AD-138002D2F54A}"/>
              </a:ext>
            </a:extLst>
          </p:cNvPr>
          <p:cNvCxnSpPr>
            <a:cxnSpLocks/>
          </p:cNvCxnSpPr>
          <p:nvPr/>
        </p:nvCxnSpPr>
        <p:spPr>
          <a:xfrm>
            <a:off x="2785304" y="982849"/>
            <a:ext cx="0" cy="812479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52779C-1A4D-40F5-9858-3A1FD8D35567}"/>
              </a:ext>
            </a:extLst>
          </p:cNvPr>
          <p:cNvCxnSpPr>
            <a:cxnSpLocks/>
          </p:cNvCxnSpPr>
          <p:nvPr/>
        </p:nvCxnSpPr>
        <p:spPr>
          <a:xfrm flipV="1">
            <a:off x="1230967" y="953017"/>
            <a:ext cx="643" cy="825788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5D6C609-7112-45BD-A817-094BD9537600}"/>
              </a:ext>
            </a:extLst>
          </p:cNvPr>
          <p:cNvSpPr txBox="1"/>
          <p:nvPr/>
        </p:nvSpPr>
        <p:spPr>
          <a:xfrm>
            <a:off x="1815772" y="919748"/>
            <a:ext cx="30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FF82AC-9A1B-4938-8DE2-D074D6E685A8}"/>
              </a:ext>
            </a:extLst>
          </p:cNvPr>
          <p:cNvSpPr txBox="1"/>
          <p:nvPr/>
        </p:nvSpPr>
        <p:spPr>
          <a:xfrm>
            <a:off x="2483048" y="12072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F00BDD-49EA-45D6-A507-583814D26920}"/>
              </a:ext>
            </a:extLst>
          </p:cNvPr>
          <p:cNvSpPr txBox="1"/>
          <p:nvPr/>
        </p:nvSpPr>
        <p:spPr>
          <a:xfrm>
            <a:off x="1809349" y="14490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D86BA6-9A0D-4501-BD97-77801495F444}"/>
              </a:ext>
            </a:extLst>
          </p:cNvPr>
          <p:cNvSpPr txBox="1"/>
          <p:nvPr/>
        </p:nvSpPr>
        <p:spPr>
          <a:xfrm>
            <a:off x="1196961" y="118872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AE05022-7564-417E-81DD-B3B9F513CCA9}"/>
              </a:ext>
            </a:extLst>
          </p:cNvPr>
          <p:cNvSpPr/>
          <p:nvPr/>
        </p:nvSpPr>
        <p:spPr>
          <a:xfrm>
            <a:off x="2132791" y="117286"/>
            <a:ext cx="1711569" cy="1371600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42AB2AF-C146-4144-B763-90C3E8C76A77}"/>
              </a:ext>
            </a:extLst>
          </p:cNvPr>
          <p:cNvSpPr/>
          <p:nvPr/>
        </p:nvSpPr>
        <p:spPr>
          <a:xfrm>
            <a:off x="889228" y="863364"/>
            <a:ext cx="806158" cy="1622419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32B062-0BE0-43EF-90AE-E465979BBFDC}"/>
              </a:ext>
            </a:extLst>
          </p:cNvPr>
          <p:cNvSpPr txBox="1"/>
          <p:nvPr/>
        </p:nvSpPr>
        <p:spPr>
          <a:xfrm>
            <a:off x="3285939" y="1019757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r>
              <a:rPr lang="en-US" baseline="30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= 900K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3528C4-F066-4946-8D5F-89F76C3498BF}"/>
              </a:ext>
            </a:extLst>
          </p:cNvPr>
          <p:cNvSpPr txBox="1"/>
          <p:nvPr/>
        </p:nvSpPr>
        <p:spPr>
          <a:xfrm>
            <a:off x="1604206" y="2171963"/>
            <a:ext cx="10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 = 300K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5EA5EF7-8722-4BFF-9644-994B534BE68F}"/>
              </a:ext>
            </a:extLst>
          </p:cNvPr>
          <p:cNvCxnSpPr/>
          <p:nvPr/>
        </p:nvCxnSpPr>
        <p:spPr>
          <a:xfrm>
            <a:off x="1230967" y="1620887"/>
            <a:ext cx="0" cy="11536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09266B2-CCDC-4660-AA72-2E6AF0860F70}"/>
              </a:ext>
            </a:extLst>
          </p:cNvPr>
          <p:cNvCxnSpPr/>
          <p:nvPr/>
        </p:nvCxnSpPr>
        <p:spPr>
          <a:xfrm>
            <a:off x="2779138" y="1595118"/>
            <a:ext cx="0" cy="11536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A27DA0A-0E5D-45C2-8716-7BCDE167F0BC}"/>
              </a:ext>
            </a:extLst>
          </p:cNvPr>
          <p:cNvCxnSpPr>
            <a:cxnSpLocks/>
          </p:cNvCxnSpPr>
          <p:nvPr/>
        </p:nvCxnSpPr>
        <p:spPr>
          <a:xfrm flipH="1">
            <a:off x="546848" y="1776130"/>
            <a:ext cx="1682608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B48D6EF-A8C0-45E6-86DA-90F47BA9B8E4}"/>
              </a:ext>
            </a:extLst>
          </p:cNvPr>
          <p:cNvCxnSpPr>
            <a:cxnSpLocks/>
          </p:cNvCxnSpPr>
          <p:nvPr/>
        </p:nvCxnSpPr>
        <p:spPr>
          <a:xfrm flipH="1">
            <a:off x="566300" y="953017"/>
            <a:ext cx="1682608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F7E5FEF-861D-4935-97F3-2880606096E0}"/>
              </a:ext>
            </a:extLst>
          </p:cNvPr>
          <p:cNvSpPr txBox="1"/>
          <p:nvPr/>
        </p:nvSpPr>
        <p:spPr>
          <a:xfrm>
            <a:off x="978511" y="274131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DCEB7F-FB8D-4772-8F18-E933F8C21CAC}"/>
              </a:ext>
            </a:extLst>
          </p:cNvPr>
          <p:cNvSpPr txBox="1"/>
          <p:nvPr/>
        </p:nvSpPr>
        <p:spPr>
          <a:xfrm>
            <a:off x="2442193" y="273430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651787-A810-493E-8171-0C5A95556891}"/>
              </a:ext>
            </a:extLst>
          </p:cNvPr>
          <p:cNvSpPr txBox="1"/>
          <p:nvPr/>
        </p:nvSpPr>
        <p:spPr>
          <a:xfrm>
            <a:off x="929281" y="5925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8EB47F-80B8-46C7-85B1-A521DF1F03E6}"/>
              </a:ext>
            </a:extLst>
          </p:cNvPr>
          <p:cNvSpPr txBox="1"/>
          <p:nvPr/>
        </p:nvSpPr>
        <p:spPr>
          <a:xfrm>
            <a:off x="2766442" y="58744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35F2C3-C0F5-48E1-A9B0-88C686EA4291}"/>
              </a:ext>
            </a:extLst>
          </p:cNvPr>
          <p:cNvSpPr txBox="1"/>
          <p:nvPr/>
        </p:nvSpPr>
        <p:spPr>
          <a:xfrm>
            <a:off x="2787929" y="17399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5586A2-49DF-415C-AEFE-29409F5CA665}"/>
              </a:ext>
            </a:extLst>
          </p:cNvPr>
          <p:cNvSpPr txBox="1"/>
          <p:nvPr/>
        </p:nvSpPr>
        <p:spPr>
          <a:xfrm>
            <a:off x="952226" y="17699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9127BFE-5D86-4519-BDEA-D72454743D54}"/>
              </a:ext>
            </a:extLst>
          </p:cNvPr>
          <p:cNvSpPr txBox="1"/>
          <p:nvPr/>
        </p:nvSpPr>
        <p:spPr>
          <a:xfrm>
            <a:off x="4554533" y="812026"/>
            <a:ext cx="6965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Let’s say we have n = 1.2 mol of diatomic gas operating in an isometric/baric cycle</a:t>
            </a:r>
          </a:p>
          <a:p>
            <a:r>
              <a:rPr lang="en-US" sz="1600" dirty="0">
                <a:solidFill>
                  <a:srgbClr val="0070C0"/>
                </a:solidFill>
              </a:rPr>
              <a:t>between 0.02m</a:t>
            </a:r>
            <a:r>
              <a:rPr lang="en-US" sz="1600" baseline="30000" dirty="0">
                <a:solidFill>
                  <a:srgbClr val="0070C0"/>
                </a:solidFill>
              </a:rPr>
              <a:t>3</a:t>
            </a:r>
            <a:r>
              <a:rPr lang="en-US" sz="1600" dirty="0">
                <a:solidFill>
                  <a:srgbClr val="0070C0"/>
                </a:solidFill>
              </a:rPr>
              <a:t> and 0.05m</a:t>
            </a:r>
            <a:r>
              <a:rPr lang="en-US" sz="1600" baseline="30000" dirty="0">
                <a:solidFill>
                  <a:srgbClr val="0070C0"/>
                </a:solidFill>
              </a:rPr>
              <a:t>3</a:t>
            </a:r>
            <a:r>
              <a:rPr lang="en-US" sz="1600" dirty="0">
                <a:solidFill>
                  <a:srgbClr val="0070C0"/>
                </a:solidFill>
              </a:rPr>
              <a:t>, and between reservoirs with temperature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T</a:t>
            </a:r>
            <a:r>
              <a:rPr lang="en-US" sz="1600" baseline="-25000" dirty="0">
                <a:solidFill>
                  <a:srgbClr val="0070C0"/>
                </a:solidFill>
              </a:rPr>
              <a:t>c</a:t>
            </a:r>
            <a:r>
              <a:rPr lang="en-US" sz="1600" dirty="0">
                <a:solidFill>
                  <a:srgbClr val="0070C0"/>
                </a:solidFill>
              </a:rPr>
              <a:t> = 300K and 900K respectively.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E427B7-765E-462B-9027-E6D9AC8B516F}"/>
              </a:ext>
            </a:extLst>
          </p:cNvPr>
          <p:cNvSpPr txBox="1"/>
          <p:nvPr/>
        </p:nvSpPr>
        <p:spPr>
          <a:xfrm>
            <a:off x="4578394" y="1828399"/>
            <a:ext cx="5749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are the pressures p</a:t>
            </a:r>
            <a:r>
              <a:rPr lang="en-US" baseline="-25000" dirty="0">
                <a:solidFill>
                  <a:srgbClr val="0070C0"/>
                </a:solidFill>
              </a:rPr>
              <a:t>1</a:t>
            </a:r>
            <a:r>
              <a:rPr lang="en-US" dirty="0">
                <a:solidFill>
                  <a:srgbClr val="0070C0"/>
                </a:solidFill>
              </a:rPr>
              <a:t>, p</a:t>
            </a:r>
            <a:r>
              <a:rPr lang="en-US" baseline="-25000" dirty="0">
                <a:solidFill>
                  <a:srgbClr val="0070C0"/>
                </a:solidFill>
              </a:rPr>
              <a:t>4</a:t>
            </a:r>
            <a:r>
              <a:rPr lang="en-US" dirty="0">
                <a:solidFill>
                  <a:srgbClr val="0070C0"/>
                </a:solidFill>
              </a:rPr>
              <a:t>, and the temperatures T</a:t>
            </a:r>
            <a:r>
              <a:rPr lang="en-US" baseline="-25000" dirty="0">
                <a:solidFill>
                  <a:srgbClr val="0070C0"/>
                </a:solidFill>
              </a:rPr>
              <a:t>1</a:t>
            </a:r>
            <a:r>
              <a:rPr lang="en-US" dirty="0">
                <a:solidFill>
                  <a:srgbClr val="0070C0"/>
                </a:solidFill>
              </a:rPr>
              <a:t>, T</a:t>
            </a:r>
            <a:r>
              <a:rPr lang="en-US" baseline="-25000" dirty="0">
                <a:solidFill>
                  <a:srgbClr val="0070C0"/>
                </a:solidFill>
              </a:rPr>
              <a:t>3</a:t>
            </a:r>
            <a:r>
              <a:rPr lang="en-US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ED4E990D-1F9B-4E7A-BCC3-38CD78AA7C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464472"/>
              </p:ext>
            </p:extLst>
          </p:nvPr>
        </p:nvGraphicFramePr>
        <p:xfrm>
          <a:off x="4668838" y="2371448"/>
          <a:ext cx="887412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4" name="Equation" r:id="rId3" imgW="685800" imgH="431640" progId="Equation.DSMT4">
                  <p:embed/>
                </p:oleObj>
              </mc:Choice>
              <mc:Fallback>
                <p:oleObj name="Equation" r:id="rId3" imgW="6858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68838" y="2371448"/>
                        <a:ext cx="887412" cy="557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DA901DD0-0672-43BA-8E26-655DF162C8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907048"/>
              </p:ext>
            </p:extLst>
          </p:nvPr>
        </p:nvGraphicFramePr>
        <p:xfrm>
          <a:off x="5531095" y="2378617"/>
          <a:ext cx="14938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5" name="Equation" r:id="rId5" imgW="1155600" imgH="393480" progId="Equation.DSMT4">
                  <p:embed/>
                </p:oleObj>
              </mc:Choice>
              <mc:Fallback>
                <p:oleObj name="Equation" r:id="rId5" imgW="1155600" imgH="393480" progId="Equation.DSMT4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ED4E990D-1F9B-4E7A-BCC3-38CD78AA7C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31095" y="2378617"/>
                        <a:ext cx="1493838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:a16="http://schemas.microsoft.com/office/drawing/2014/main" id="{D2BC0273-4980-4B06-9AE3-B377AE28B9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940178"/>
              </p:ext>
            </p:extLst>
          </p:nvPr>
        </p:nvGraphicFramePr>
        <p:xfrm>
          <a:off x="7024933" y="2479899"/>
          <a:ext cx="1049337" cy="26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6" name="Equation" r:id="rId7" imgW="812520" imgH="203040" progId="Equation.DSMT4">
                  <p:embed/>
                </p:oleObj>
              </mc:Choice>
              <mc:Fallback>
                <p:oleObj name="Equation" r:id="rId7" imgW="812520" imgH="20304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DA901DD0-0672-43BA-8E26-655DF162C8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24933" y="2479899"/>
                        <a:ext cx="1049337" cy="261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D9FE8FCE-2B01-4395-AD2C-3B2128B68D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145904"/>
              </p:ext>
            </p:extLst>
          </p:nvPr>
        </p:nvGraphicFramePr>
        <p:xfrm>
          <a:off x="8151998" y="2510028"/>
          <a:ext cx="8032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7" name="Equation" r:id="rId9" imgW="622080" imgH="177480" progId="Equation.DSMT4">
                  <p:embed/>
                </p:oleObj>
              </mc:Choice>
              <mc:Fallback>
                <p:oleObj name="Equation" r:id="rId9" imgW="622080" imgH="17748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:a16="http://schemas.microsoft.com/office/drawing/2014/main" id="{D2BC0273-4980-4B06-9AE3-B377AE28B9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51998" y="2510028"/>
                        <a:ext cx="80327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>
            <a:extLst>
              <a:ext uri="{FF2B5EF4-FFF2-40B4-BE49-F238E27FC236}">
                <a16:creationId xmlns:a16="http://schemas.microsoft.com/office/drawing/2014/main" id="{44D4CD8C-A9CE-4AAA-9835-E4BF7537B5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234867"/>
              </p:ext>
            </p:extLst>
          </p:nvPr>
        </p:nvGraphicFramePr>
        <p:xfrm>
          <a:off x="4692650" y="3119712"/>
          <a:ext cx="8382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8" name="Equation" r:id="rId11" imgW="647640" imgH="431640" progId="Equation.DSMT4">
                  <p:embed/>
                </p:oleObj>
              </mc:Choice>
              <mc:Fallback>
                <p:oleObj name="Equation" r:id="rId11" imgW="647640" imgH="431640" progId="Equation.DSMT4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ED4E990D-1F9B-4E7A-BCC3-38CD78AA7C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92650" y="3119712"/>
                        <a:ext cx="838200" cy="55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5224703B-9743-4830-A415-326D851FBE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771769"/>
              </p:ext>
            </p:extLst>
          </p:nvPr>
        </p:nvGraphicFramePr>
        <p:xfrm>
          <a:off x="6293089" y="3109885"/>
          <a:ext cx="14938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9" name="Equation" r:id="rId13" imgW="1155600" imgH="393480" progId="Equation.DSMT4">
                  <p:embed/>
                </p:oleObj>
              </mc:Choice>
              <mc:Fallback>
                <p:oleObj name="Equation" r:id="rId13" imgW="1155600" imgH="39348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DA901DD0-0672-43BA-8E26-655DF162C8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93089" y="3109885"/>
                        <a:ext cx="1493838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3C316AD2-1CD3-42A9-9DBF-3BBF984884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923164"/>
              </p:ext>
            </p:extLst>
          </p:nvPr>
        </p:nvGraphicFramePr>
        <p:xfrm>
          <a:off x="7813822" y="3229097"/>
          <a:ext cx="1049337" cy="26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" name="Equation" r:id="rId15" imgW="812520" imgH="203040" progId="Equation.DSMT4">
                  <p:embed/>
                </p:oleObj>
              </mc:Choice>
              <mc:Fallback>
                <p:oleObj name="Equation" r:id="rId15" imgW="812520" imgH="20304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:a16="http://schemas.microsoft.com/office/drawing/2014/main" id="{D2BC0273-4980-4B06-9AE3-B377AE28B9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813822" y="3229097"/>
                        <a:ext cx="1049337" cy="261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>
            <a:extLst>
              <a:ext uri="{FF2B5EF4-FFF2-40B4-BE49-F238E27FC236}">
                <a16:creationId xmlns:a16="http://schemas.microsoft.com/office/drawing/2014/main" id="{FE94911F-EA15-4BE0-AD40-C676B0CEFA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601371"/>
              </p:ext>
            </p:extLst>
          </p:nvPr>
        </p:nvGraphicFramePr>
        <p:xfrm>
          <a:off x="8913999" y="3259226"/>
          <a:ext cx="8032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1" name="Equation" r:id="rId17" imgW="622080" imgH="177480" progId="Equation.DSMT4">
                  <p:embed/>
                </p:oleObj>
              </mc:Choice>
              <mc:Fallback>
                <p:oleObj name="Equation" r:id="rId17" imgW="622080" imgH="17748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D9FE8FCE-2B01-4395-AD2C-3B2128B68D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913999" y="3259226"/>
                        <a:ext cx="803275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>
            <a:extLst>
              <a:ext uri="{FF2B5EF4-FFF2-40B4-BE49-F238E27FC236}">
                <a16:creationId xmlns:a16="http://schemas.microsoft.com/office/drawing/2014/main" id="{5F32B4AE-F50D-4B3B-8BB6-66678FEE2C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464250"/>
              </p:ext>
            </p:extLst>
          </p:nvPr>
        </p:nvGraphicFramePr>
        <p:xfrm>
          <a:off x="5576174" y="3119712"/>
          <a:ext cx="6413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" name="Equation" r:id="rId19" imgW="495000" imgH="431640" progId="Equation.DSMT4">
                  <p:embed/>
                </p:oleObj>
              </mc:Choice>
              <mc:Fallback>
                <p:oleObj name="Equation" r:id="rId19" imgW="495000" imgH="431640" progId="Equation.DSMT4">
                  <p:embed/>
                  <p:pic>
                    <p:nvPicPr>
                      <p:cNvPr id="46" name="Object 45">
                        <a:extLst>
                          <a:ext uri="{FF2B5EF4-FFF2-40B4-BE49-F238E27FC236}">
                            <a16:creationId xmlns:a16="http://schemas.microsoft.com/office/drawing/2014/main" id="{44D4CD8C-A9CE-4AAA-9835-E4BF7537B5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576174" y="3119712"/>
                        <a:ext cx="641350" cy="55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733AA2F1-B5C5-4284-BD8F-E6F03BD8DE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603510"/>
              </p:ext>
            </p:extLst>
          </p:nvPr>
        </p:nvGraphicFramePr>
        <p:xfrm>
          <a:off x="4702175" y="3910838"/>
          <a:ext cx="7842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3" name="Equation" r:id="rId21" imgW="583920" imgH="393480" progId="Equation.DSMT4">
                  <p:embed/>
                </p:oleObj>
              </mc:Choice>
              <mc:Fallback>
                <p:oleObj name="Equation" r:id="rId21" imgW="5839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702175" y="3910838"/>
                        <a:ext cx="784225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>
            <a:extLst>
              <a:ext uri="{FF2B5EF4-FFF2-40B4-BE49-F238E27FC236}">
                <a16:creationId xmlns:a16="http://schemas.microsoft.com/office/drawing/2014/main" id="{ADDF5025-F0FF-4F9B-8536-2D80B64530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9114434"/>
              </p:ext>
            </p:extLst>
          </p:nvPr>
        </p:nvGraphicFramePr>
        <p:xfrm>
          <a:off x="5511485" y="3868913"/>
          <a:ext cx="1550988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4" name="Equation" r:id="rId23" imgW="1155600" imgH="444240" progId="Equation.DSMT4">
                  <p:embed/>
                </p:oleObj>
              </mc:Choice>
              <mc:Fallback>
                <p:oleObj name="Equation" r:id="rId23" imgW="1155600" imgH="444240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733AA2F1-B5C5-4284-BD8F-E6F03BD8DE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511485" y="3868913"/>
                        <a:ext cx="1550988" cy="598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761C0F11-75A0-4F03-8A88-F6F43C91C6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895489"/>
              </p:ext>
            </p:extLst>
          </p:nvPr>
        </p:nvGraphicFramePr>
        <p:xfrm>
          <a:off x="7099495" y="4048300"/>
          <a:ext cx="681037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5" name="Equation" r:id="rId25" imgW="507960" imgH="177480" progId="Equation.DSMT4">
                  <p:embed/>
                </p:oleObj>
              </mc:Choice>
              <mc:Fallback>
                <p:oleObj name="Equation" r:id="rId25" imgW="507960" imgH="177480" progId="Equation.DSMT4">
                  <p:embed/>
                  <p:pic>
                    <p:nvPicPr>
                      <p:cNvPr id="52" name="Object 51">
                        <a:extLst>
                          <a:ext uri="{FF2B5EF4-FFF2-40B4-BE49-F238E27FC236}">
                            <a16:creationId xmlns:a16="http://schemas.microsoft.com/office/drawing/2014/main" id="{ADDF5025-F0FF-4F9B-8536-2D80B64530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7099495" y="4048300"/>
                        <a:ext cx="681037" cy="23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A236F73A-BFA6-4A8B-B711-216F06D498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283182"/>
              </p:ext>
            </p:extLst>
          </p:nvPr>
        </p:nvGraphicFramePr>
        <p:xfrm>
          <a:off x="4686300" y="4667039"/>
          <a:ext cx="83502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6" name="Equation" r:id="rId27" imgW="622080" imgH="393480" progId="Equation.DSMT4">
                  <p:embed/>
                </p:oleObj>
              </mc:Choice>
              <mc:Fallback>
                <p:oleObj name="Equation" r:id="rId27" imgW="622080" imgH="393480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733AA2F1-B5C5-4284-BD8F-E6F03BD8DE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686300" y="4667039"/>
                        <a:ext cx="835025" cy="52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40CD25CA-CA14-42DF-B00E-FA92EBCBC8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434529"/>
              </p:ext>
            </p:extLst>
          </p:nvPr>
        </p:nvGraphicFramePr>
        <p:xfrm>
          <a:off x="5529263" y="4624176"/>
          <a:ext cx="1533525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7" name="Equation" r:id="rId29" imgW="1143000" imgH="444240" progId="Equation.DSMT4">
                  <p:embed/>
                </p:oleObj>
              </mc:Choice>
              <mc:Fallback>
                <p:oleObj name="Equation" r:id="rId29" imgW="1143000" imgH="444240" progId="Equation.DSMT4">
                  <p:embed/>
                  <p:pic>
                    <p:nvPicPr>
                      <p:cNvPr id="52" name="Object 51">
                        <a:extLst>
                          <a:ext uri="{FF2B5EF4-FFF2-40B4-BE49-F238E27FC236}">
                            <a16:creationId xmlns:a16="http://schemas.microsoft.com/office/drawing/2014/main" id="{ADDF5025-F0FF-4F9B-8536-2D80B64530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529263" y="4624176"/>
                        <a:ext cx="1533525" cy="598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>
            <a:extLst>
              <a:ext uri="{FF2B5EF4-FFF2-40B4-BE49-F238E27FC236}">
                <a16:creationId xmlns:a16="http://schemas.microsoft.com/office/drawing/2014/main" id="{2DED118F-D549-4C5A-B7FF-9FCA8E93A1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295244"/>
              </p:ext>
            </p:extLst>
          </p:nvPr>
        </p:nvGraphicFramePr>
        <p:xfrm>
          <a:off x="7108621" y="4803184"/>
          <a:ext cx="681037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8" name="Equation" r:id="rId31" imgW="507960" imgH="177480" progId="Equation.DSMT4">
                  <p:embed/>
                </p:oleObj>
              </mc:Choice>
              <mc:Fallback>
                <p:oleObj name="Equation" r:id="rId31" imgW="507960" imgH="17748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761C0F11-75A0-4F03-8A88-F6F43C91C6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108621" y="4803184"/>
                        <a:ext cx="681037" cy="23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778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1" grpId="0"/>
      <p:bldP spid="22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9568A-034D-488C-9FA3-89130EEB17D5}"/>
              </a:ext>
            </a:extLst>
          </p:cNvPr>
          <p:cNvSpPr txBox="1">
            <a:spLocks/>
          </p:cNvSpPr>
          <p:nvPr/>
        </p:nvSpPr>
        <p:spPr>
          <a:xfrm>
            <a:off x="4578394" y="145191"/>
            <a:ext cx="3035211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>
                <a:latin typeface="+mn-lt"/>
              </a:rPr>
              <a:t>F.8 Engines</a:t>
            </a:r>
            <a:endParaRPr lang="en-US" sz="4000" b="1" u="sng" dirty="0">
              <a:latin typeface="+mn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0264BC-745D-4192-8828-7BF66434A7C7}"/>
              </a:ext>
            </a:extLst>
          </p:cNvPr>
          <p:cNvCxnSpPr>
            <a:cxnSpLocks/>
          </p:cNvCxnSpPr>
          <p:nvPr/>
        </p:nvCxnSpPr>
        <p:spPr>
          <a:xfrm>
            <a:off x="739668" y="384447"/>
            <a:ext cx="0" cy="261872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4AAF39-FDA5-4E13-BB17-F84495704E8E}"/>
              </a:ext>
            </a:extLst>
          </p:cNvPr>
          <p:cNvCxnSpPr>
            <a:cxnSpLocks/>
          </p:cNvCxnSpPr>
          <p:nvPr/>
        </p:nvCxnSpPr>
        <p:spPr>
          <a:xfrm>
            <a:off x="495773" y="2563044"/>
            <a:ext cx="27869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7BAFEA-CA08-46E7-82F4-DE4C81116BFE}"/>
              </a:ext>
            </a:extLst>
          </p:cNvPr>
          <p:cNvSpPr txBox="1"/>
          <p:nvPr/>
        </p:nvSpPr>
        <p:spPr>
          <a:xfrm>
            <a:off x="3041473" y="256304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V(m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0032F3-FBED-4615-9A16-45CF5C3BF95E}"/>
              </a:ext>
            </a:extLst>
          </p:cNvPr>
          <p:cNvSpPr txBox="1"/>
          <p:nvPr/>
        </p:nvSpPr>
        <p:spPr>
          <a:xfrm>
            <a:off x="0" y="247623"/>
            <a:ext cx="77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p(kPa)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ACBA9D-0559-47AD-A7BF-A0630813F1FB}"/>
              </a:ext>
            </a:extLst>
          </p:cNvPr>
          <p:cNvCxnSpPr>
            <a:cxnSpLocks/>
          </p:cNvCxnSpPr>
          <p:nvPr/>
        </p:nvCxnSpPr>
        <p:spPr>
          <a:xfrm>
            <a:off x="1233560" y="953017"/>
            <a:ext cx="1551744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72D196A-8CC3-437C-A584-5718C44193E4}"/>
              </a:ext>
            </a:extLst>
          </p:cNvPr>
          <p:cNvCxnSpPr>
            <a:cxnSpLocks/>
          </p:cNvCxnSpPr>
          <p:nvPr/>
        </p:nvCxnSpPr>
        <p:spPr>
          <a:xfrm flipH="1">
            <a:off x="1234034" y="1776130"/>
            <a:ext cx="1510110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D50FFB-A1B4-44B8-A8AD-138002D2F54A}"/>
              </a:ext>
            </a:extLst>
          </p:cNvPr>
          <p:cNvCxnSpPr>
            <a:cxnSpLocks/>
          </p:cNvCxnSpPr>
          <p:nvPr/>
        </p:nvCxnSpPr>
        <p:spPr>
          <a:xfrm>
            <a:off x="2785304" y="982849"/>
            <a:ext cx="0" cy="812479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52779C-1A4D-40F5-9858-3A1FD8D35567}"/>
              </a:ext>
            </a:extLst>
          </p:cNvPr>
          <p:cNvCxnSpPr>
            <a:cxnSpLocks/>
          </p:cNvCxnSpPr>
          <p:nvPr/>
        </p:nvCxnSpPr>
        <p:spPr>
          <a:xfrm flipV="1">
            <a:off x="1230967" y="953017"/>
            <a:ext cx="643" cy="825788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5D6C609-7112-45BD-A817-094BD9537600}"/>
              </a:ext>
            </a:extLst>
          </p:cNvPr>
          <p:cNvSpPr txBox="1"/>
          <p:nvPr/>
        </p:nvSpPr>
        <p:spPr>
          <a:xfrm>
            <a:off x="1815772" y="919748"/>
            <a:ext cx="30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FF82AC-9A1B-4938-8DE2-D074D6E685A8}"/>
              </a:ext>
            </a:extLst>
          </p:cNvPr>
          <p:cNvSpPr txBox="1"/>
          <p:nvPr/>
        </p:nvSpPr>
        <p:spPr>
          <a:xfrm>
            <a:off x="2483048" y="12072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F00BDD-49EA-45D6-A507-583814D26920}"/>
              </a:ext>
            </a:extLst>
          </p:cNvPr>
          <p:cNvSpPr txBox="1"/>
          <p:nvPr/>
        </p:nvSpPr>
        <p:spPr>
          <a:xfrm>
            <a:off x="1809349" y="14490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D86BA6-9A0D-4501-BD97-77801495F444}"/>
              </a:ext>
            </a:extLst>
          </p:cNvPr>
          <p:cNvSpPr txBox="1"/>
          <p:nvPr/>
        </p:nvSpPr>
        <p:spPr>
          <a:xfrm>
            <a:off x="1196961" y="118872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AE05022-7564-417E-81DD-B3B9F513CCA9}"/>
              </a:ext>
            </a:extLst>
          </p:cNvPr>
          <p:cNvSpPr/>
          <p:nvPr/>
        </p:nvSpPr>
        <p:spPr>
          <a:xfrm>
            <a:off x="2169489" y="186459"/>
            <a:ext cx="1711569" cy="1371600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42AB2AF-C146-4144-B763-90C3E8C76A77}"/>
              </a:ext>
            </a:extLst>
          </p:cNvPr>
          <p:cNvSpPr/>
          <p:nvPr/>
        </p:nvSpPr>
        <p:spPr>
          <a:xfrm>
            <a:off x="889228" y="863364"/>
            <a:ext cx="806158" cy="1622419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32B062-0BE0-43EF-90AE-E465979BBFDC}"/>
              </a:ext>
            </a:extLst>
          </p:cNvPr>
          <p:cNvSpPr txBox="1"/>
          <p:nvPr/>
        </p:nvSpPr>
        <p:spPr>
          <a:xfrm>
            <a:off x="3285939" y="1019757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r>
              <a:rPr lang="en-US" baseline="30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= 900K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3528C4-F066-4946-8D5F-89F76C3498BF}"/>
              </a:ext>
            </a:extLst>
          </p:cNvPr>
          <p:cNvSpPr txBox="1"/>
          <p:nvPr/>
        </p:nvSpPr>
        <p:spPr>
          <a:xfrm>
            <a:off x="1604206" y="2171963"/>
            <a:ext cx="10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 = 300K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5EA5EF7-8722-4BFF-9644-994B534BE68F}"/>
              </a:ext>
            </a:extLst>
          </p:cNvPr>
          <p:cNvCxnSpPr/>
          <p:nvPr/>
        </p:nvCxnSpPr>
        <p:spPr>
          <a:xfrm>
            <a:off x="1230967" y="1620887"/>
            <a:ext cx="0" cy="11536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09266B2-CCDC-4660-AA72-2E6AF0860F70}"/>
              </a:ext>
            </a:extLst>
          </p:cNvPr>
          <p:cNvCxnSpPr/>
          <p:nvPr/>
        </p:nvCxnSpPr>
        <p:spPr>
          <a:xfrm>
            <a:off x="2779138" y="1595118"/>
            <a:ext cx="0" cy="11536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A27DA0A-0E5D-45C2-8716-7BCDE167F0BC}"/>
              </a:ext>
            </a:extLst>
          </p:cNvPr>
          <p:cNvCxnSpPr>
            <a:cxnSpLocks/>
          </p:cNvCxnSpPr>
          <p:nvPr/>
        </p:nvCxnSpPr>
        <p:spPr>
          <a:xfrm flipH="1">
            <a:off x="546848" y="1776130"/>
            <a:ext cx="1682608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B48D6EF-A8C0-45E6-86DA-90F47BA9B8E4}"/>
              </a:ext>
            </a:extLst>
          </p:cNvPr>
          <p:cNvCxnSpPr>
            <a:cxnSpLocks/>
          </p:cNvCxnSpPr>
          <p:nvPr/>
        </p:nvCxnSpPr>
        <p:spPr>
          <a:xfrm flipH="1">
            <a:off x="566300" y="953017"/>
            <a:ext cx="1682608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F7E5FEF-861D-4935-97F3-2880606096E0}"/>
              </a:ext>
            </a:extLst>
          </p:cNvPr>
          <p:cNvSpPr txBox="1"/>
          <p:nvPr/>
        </p:nvSpPr>
        <p:spPr>
          <a:xfrm>
            <a:off x="978511" y="274131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DCEB7F-FB8D-4772-8F18-E933F8C21CAC}"/>
              </a:ext>
            </a:extLst>
          </p:cNvPr>
          <p:cNvSpPr txBox="1"/>
          <p:nvPr/>
        </p:nvSpPr>
        <p:spPr>
          <a:xfrm>
            <a:off x="2442193" y="273430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651787-A810-493E-8171-0C5A95556891}"/>
              </a:ext>
            </a:extLst>
          </p:cNvPr>
          <p:cNvSpPr txBox="1"/>
          <p:nvPr/>
        </p:nvSpPr>
        <p:spPr>
          <a:xfrm>
            <a:off x="947871" y="578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8EB47F-80B8-46C7-85B1-A521DF1F03E6}"/>
              </a:ext>
            </a:extLst>
          </p:cNvPr>
          <p:cNvSpPr txBox="1"/>
          <p:nvPr/>
        </p:nvSpPr>
        <p:spPr>
          <a:xfrm>
            <a:off x="2785304" y="5836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35F2C3-C0F5-48E1-A9B0-88C686EA4291}"/>
              </a:ext>
            </a:extLst>
          </p:cNvPr>
          <p:cNvSpPr txBox="1"/>
          <p:nvPr/>
        </p:nvSpPr>
        <p:spPr>
          <a:xfrm>
            <a:off x="2774319" y="1721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5586A2-49DF-415C-AEFE-29409F5CA665}"/>
              </a:ext>
            </a:extLst>
          </p:cNvPr>
          <p:cNvSpPr txBox="1"/>
          <p:nvPr/>
        </p:nvSpPr>
        <p:spPr>
          <a:xfrm>
            <a:off x="947871" y="17481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349CF0-65B5-491E-BF2C-8905E9CC6486}"/>
              </a:ext>
            </a:extLst>
          </p:cNvPr>
          <p:cNvSpPr txBox="1"/>
          <p:nvPr/>
        </p:nvSpPr>
        <p:spPr>
          <a:xfrm>
            <a:off x="56374" y="75939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355AB5-6D56-4E00-AC72-971633AB9316}"/>
              </a:ext>
            </a:extLst>
          </p:cNvPr>
          <p:cNvSpPr txBox="1"/>
          <p:nvPr/>
        </p:nvSpPr>
        <p:spPr>
          <a:xfrm>
            <a:off x="36960" y="157654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B66BDE-B86C-4736-8380-AC4DEBBF26EF}"/>
              </a:ext>
            </a:extLst>
          </p:cNvPr>
          <p:cNvSpPr txBox="1"/>
          <p:nvPr/>
        </p:nvSpPr>
        <p:spPr>
          <a:xfrm>
            <a:off x="2905690" y="1923418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</a:t>
            </a:r>
            <a:r>
              <a:rPr lang="en-US" baseline="-25000" dirty="0">
                <a:solidFill>
                  <a:schemeClr val="accent2"/>
                </a:solidFill>
              </a:rPr>
              <a:t>3</a:t>
            </a:r>
            <a:r>
              <a:rPr lang="en-US" dirty="0">
                <a:solidFill>
                  <a:schemeClr val="accent2"/>
                </a:solidFill>
              </a:rPr>
              <a:t> = 750K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F6C39C-6247-4D99-BBFA-3F4A2B4D2EB1}"/>
              </a:ext>
            </a:extLst>
          </p:cNvPr>
          <p:cNvSpPr txBox="1"/>
          <p:nvPr/>
        </p:nvSpPr>
        <p:spPr>
          <a:xfrm>
            <a:off x="791628" y="280659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T</a:t>
            </a:r>
            <a:r>
              <a:rPr lang="en-US" baseline="-25000" dirty="0">
                <a:solidFill>
                  <a:srgbClr val="00B0F0"/>
                </a:solidFill>
              </a:rPr>
              <a:t>1</a:t>
            </a:r>
            <a:r>
              <a:rPr lang="en-US" dirty="0">
                <a:solidFill>
                  <a:srgbClr val="00B0F0"/>
                </a:solidFill>
              </a:rPr>
              <a:t> = 360K</a:t>
            </a: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C9F0B7C6-AA35-461A-8A48-3859EE094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8394" y="264643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00887D65-6520-4DCC-931B-69235D9B24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518636"/>
              </p:ext>
            </p:extLst>
          </p:nvPr>
        </p:nvGraphicFramePr>
        <p:xfrm>
          <a:off x="4894026" y="1441524"/>
          <a:ext cx="10715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9" name="Equation" r:id="rId3" imgW="685800" imgH="228600" progId="Equation.DSMT4">
                  <p:embed/>
                </p:oleObj>
              </mc:Choice>
              <mc:Fallback>
                <p:oleObj name="Equation" r:id="rId3" imgW="68580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4026" y="1441524"/>
                        <a:ext cx="1071563" cy="35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C15DFFE6-5E6B-415A-8F11-5B0046B158AE}"/>
              </a:ext>
            </a:extLst>
          </p:cNvPr>
          <p:cNvSpPr txBox="1"/>
          <p:nvPr/>
        </p:nvSpPr>
        <p:spPr>
          <a:xfrm>
            <a:off x="4777222" y="906588"/>
            <a:ext cx="175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What’s W</a:t>
            </a:r>
            <a:r>
              <a:rPr lang="en-US" baseline="-25000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0070C0"/>
                </a:solidFill>
              </a:rPr>
              <a:t>, Q</a:t>
            </a:r>
            <a:r>
              <a:rPr lang="en-US" baseline="-25000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0070C0"/>
                </a:solidFill>
              </a:rPr>
              <a:t>,?</a:t>
            </a:r>
          </a:p>
        </p:txBody>
      </p:sp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C1E55635-E69C-488F-9825-6BD1A13205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907276"/>
              </p:ext>
            </p:extLst>
          </p:nvPr>
        </p:nvGraphicFramePr>
        <p:xfrm>
          <a:off x="5246069" y="1822569"/>
          <a:ext cx="3297238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0" name="Equation" r:id="rId5" imgW="2108160" imgH="228600" progId="Equation.DSMT4">
                  <p:embed/>
                </p:oleObj>
              </mc:Choice>
              <mc:Fallback>
                <p:oleObj name="Equation" r:id="rId5" imgW="2108160" imgH="2286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00887D65-6520-4DCC-931B-69235D9B24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6069" y="1822569"/>
                        <a:ext cx="3297238" cy="35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6">
            <a:extLst>
              <a:ext uri="{FF2B5EF4-FFF2-40B4-BE49-F238E27FC236}">
                <a16:creationId xmlns:a16="http://schemas.microsoft.com/office/drawing/2014/main" id="{36F0C300-CE10-496E-BA83-776B83C89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264" y="27325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CE5EEBA3-3E32-40B7-9DC1-D7EBB6790B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403514"/>
              </p:ext>
            </p:extLst>
          </p:nvPr>
        </p:nvGraphicFramePr>
        <p:xfrm>
          <a:off x="5257521" y="2279226"/>
          <a:ext cx="835025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1" name="Equation" r:id="rId7" imgW="533160" imgH="177480" progId="Equation.DSMT4">
                  <p:embed/>
                </p:oleObj>
              </mc:Choice>
              <mc:Fallback>
                <p:oleObj name="Equation" r:id="rId7" imgW="533160" imgH="177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521" y="2279226"/>
                        <a:ext cx="835025" cy="277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9C66EF5-6E29-49D7-BAB0-C587187E1078}"/>
              </a:ext>
            </a:extLst>
          </p:cNvPr>
          <p:cNvSpPr txBox="1"/>
          <p:nvPr/>
        </p:nvSpPr>
        <p:spPr>
          <a:xfrm>
            <a:off x="223295" y="3325219"/>
            <a:ext cx="163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What’s W</a:t>
            </a:r>
            <a:r>
              <a:rPr lang="en-US" baseline="-25000" dirty="0">
                <a:solidFill>
                  <a:srgbClr val="0070C0"/>
                </a:solidFill>
              </a:rPr>
              <a:t>B</a:t>
            </a:r>
            <a:r>
              <a:rPr lang="en-US" dirty="0">
                <a:solidFill>
                  <a:srgbClr val="0070C0"/>
                </a:solidFill>
              </a:rPr>
              <a:t>, Q</a:t>
            </a:r>
            <a:r>
              <a:rPr lang="en-US" baseline="-25000" dirty="0">
                <a:solidFill>
                  <a:srgbClr val="0070C0"/>
                </a:solidFill>
              </a:rPr>
              <a:t>B</a:t>
            </a:r>
            <a:r>
              <a:rPr lang="en-US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64973573-3434-4349-BC22-C7892FF79E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438914"/>
              </p:ext>
            </p:extLst>
          </p:nvPr>
        </p:nvGraphicFramePr>
        <p:xfrm>
          <a:off x="8777854" y="1429142"/>
          <a:ext cx="1392237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2" name="Equation" r:id="rId9" imgW="939600" imgH="228600" progId="Equation.DSMT4">
                  <p:embed/>
                </p:oleObj>
              </mc:Choice>
              <mc:Fallback>
                <p:oleObj name="Equation" r:id="rId9" imgW="93960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7854" y="1429142"/>
                        <a:ext cx="1392237" cy="341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>
            <a:extLst>
              <a:ext uri="{FF2B5EF4-FFF2-40B4-BE49-F238E27FC236}">
                <a16:creationId xmlns:a16="http://schemas.microsoft.com/office/drawing/2014/main" id="{12A3BADF-3923-487E-99DB-E29ABA4302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760799"/>
              </p:ext>
            </p:extLst>
          </p:nvPr>
        </p:nvGraphicFramePr>
        <p:xfrm>
          <a:off x="9078715" y="1771154"/>
          <a:ext cx="154146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3" name="Equation" r:id="rId11" imgW="1041120" imgH="393480" progId="Equation.DSMT4">
                  <p:embed/>
                </p:oleObj>
              </mc:Choice>
              <mc:Fallback>
                <p:oleObj name="Equation" r:id="rId11" imgW="1041120" imgH="39348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64973573-3434-4349-BC22-C7892FF79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78715" y="1771154"/>
                        <a:ext cx="1541462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>
            <a:extLst>
              <a:ext uri="{FF2B5EF4-FFF2-40B4-BE49-F238E27FC236}">
                <a16:creationId xmlns:a16="http://schemas.microsoft.com/office/drawing/2014/main" id="{5343B3D3-0022-40E5-928E-A0CA2E3AF1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02390"/>
              </p:ext>
            </p:extLst>
          </p:nvPr>
        </p:nvGraphicFramePr>
        <p:xfrm>
          <a:off x="9134277" y="2307074"/>
          <a:ext cx="297180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" name="Equation" r:id="rId13" imgW="2006280" imgH="393480" progId="Equation.DSMT4">
                  <p:embed/>
                </p:oleObj>
              </mc:Choice>
              <mc:Fallback>
                <p:oleObj name="Equation" r:id="rId13" imgW="2006280" imgH="39348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64973573-3434-4349-BC22-C7892FF79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34277" y="2307074"/>
                        <a:ext cx="2971800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FBBC1380-3A51-4D55-A6DD-547551E800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601664"/>
              </p:ext>
            </p:extLst>
          </p:nvPr>
        </p:nvGraphicFramePr>
        <p:xfrm>
          <a:off x="9146209" y="2944927"/>
          <a:ext cx="884237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5" name="Equation" r:id="rId15" imgW="596880" imgH="177480" progId="Equation.DSMT4">
                  <p:embed/>
                </p:oleObj>
              </mc:Choice>
              <mc:Fallback>
                <p:oleObj name="Equation" r:id="rId15" imgW="596880" imgH="17748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64973573-3434-4349-BC22-C7892FF79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6209" y="2944927"/>
                        <a:ext cx="884237" cy="265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452747FB-1743-4C41-8CFA-D5C4D7226A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720430"/>
              </p:ext>
            </p:extLst>
          </p:nvPr>
        </p:nvGraphicFramePr>
        <p:xfrm>
          <a:off x="324236" y="3788257"/>
          <a:ext cx="714375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6" name="Equation" r:id="rId17" imgW="457200" imgH="228600" progId="Equation.DSMT4">
                  <p:embed/>
                </p:oleObj>
              </mc:Choice>
              <mc:Fallback>
                <p:oleObj name="Equation" r:id="rId17" imgW="457200" imgH="2286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00887D65-6520-4DCC-931B-69235D9B24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236" y="3788257"/>
                        <a:ext cx="714375" cy="35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5842452D-F97D-4E2F-A281-E164059DFF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349818"/>
              </p:ext>
            </p:extLst>
          </p:nvPr>
        </p:nvGraphicFramePr>
        <p:xfrm>
          <a:off x="345058" y="4988247"/>
          <a:ext cx="1392237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7" name="Equation" r:id="rId19" imgW="939600" imgH="228600" progId="Equation.DSMT4">
                  <p:embed/>
                </p:oleObj>
              </mc:Choice>
              <mc:Fallback>
                <p:oleObj name="Equation" r:id="rId19" imgW="939600" imgH="22860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64973573-3434-4349-BC22-C7892FF79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058" y="4988247"/>
                        <a:ext cx="1392237" cy="341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73A313B4-46E2-41D2-8709-838D1BB28B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1544198"/>
              </p:ext>
            </p:extLst>
          </p:nvPr>
        </p:nvGraphicFramePr>
        <p:xfrm>
          <a:off x="645919" y="5330259"/>
          <a:ext cx="154146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8" name="Equation" r:id="rId21" imgW="1041120" imgH="393480" progId="Equation.DSMT4">
                  <p:embed/>
                </p:oleObj>
              </mc:Choice>
              <mc:Fallback>
                <p:oleObj name="Equation" r:id="rId21" imgW="1041120" imgH="393480" progId="Equation.DSMT4">
                  <p:embed/>
                  <p:pic>
                    <p:nvPicPr>
                      <p:cNvPr id="62" name="Object 61">
                        <a:extLst>
                          <a:ext uri="{FF2B5EF4-FFF2-40B4-BE49-F238E27FC236}">
                            <a16:creationId xmlns:a16="http://schemas.microsoft.com/office/drawing/2014/main" id="{12A3BADF-3923-487E-99DB-E29ABA4302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919" y="5330259"/>
                        <a:ext cx="1541462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570BA2FA-B38A-4CFD-84B7-01F472C37B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253896"/>
              </p:ext>
            </p:extLst>
          </p:nvPr>
        </p:nvGraphicFramePr>
        <p:xfrm>
          <a:off x="661645" y="5865812"/>
          <a:ext cx="2652713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9" name="Equation" r:id="rId23" imgW="1790640" imgH="393480" progId="Equation.DSMT4">
                  <p:embed/>
                </p:oleObj>
              </mc:Choice>
              <mc:Fallback>
                <p:oleObj name="Equation" r:id="rId23" imgW="1790640" imgH="393480" progId="Equation.DSMT4">
                  <p:embed/>
                  <p:pic>
                    <p:nvPicPr>
                      <p:cNvPr id="63" name="Object 62">
                        <a:extLst>
                          <a:ext uri="{FF2B5EF4-FFF2-40B4-BE49-F238E27FC236}">
                            <a16:creationId xmlns:a16="http://schemas.microsoft.com/office/drawing/2014/main" id="{5343B3D3-0022-40E5-928E-A0CA2E3AF1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645" y="5865812"/>
                        <a:ext cx="2652713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>
            <a:extLst>
              <a:ext uri="{FF2B5EF4-FFF2-40B4-BE49-F238E27FC236}">
                <a16:creationId xmlns:a16="http://schemas.microsoft.com/office/drawing/2014/main" id="{089020A1-0918-4ECE-9BC3-3F6D570731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808337"/>
              </p:ext>
            </p:extLst>
          </p:nvPr>
        </p:nvGraphicFramePr>
        <p:xfrm>
          <a:off x="683799" y="6503987"/>
          <a:ext cx="922337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0" name="Equation" r:id="rId25" imgW="622080" imgH="177480" progId="Equation.DSMT4">
                  <p:embed/>
                </p:oleObj>
              </mc:Choice>
              <mc:Fallback>
                <p:oleObj name="Equation" r:id="rId25" imgW="622080" imgH="177480" progId="Equation.DSMT4">
                  <p:embed/>
                  <p:pic>
                    <p:nvPicPr>
                      <p:cNvPr id="64" name="Object 63">
                        <a:extLst>
                          <a:ext uri="{FF2B5EF4-FFF2-40B4-BE49-F238E27FC236}">
                            <a16:creationId xmlns:a16="http://schemas.microsoft.com/office/drawing/2014/main" id="{FBBC1380-3A51-4D55-A6DD-547551E800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799" y="6503987"/>
                        <a:ext cx="922337" cy="265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Box 69">
            <a:extLst>
              <a:ext uri="{FF2B5EF4-FFF2-40B4-BE49-F238E27FC236}">
                <a16:creationId xmlns:a16="http://schemas.microsoft.com/office/drawing/2014/main" id="{7F0F3C90-5045-4E92-885F-269903E9025A}"/>
              </a:ext>
            </a:extLst>
          </p:cNvPr>
          <p:cNvSpPr txBox="1"/>
          <p:nvPr/>
        </p:nvSpPr>
        <p:spPr>
          <a:xfrm>
            <a:off x="3846788" y="3311049"/>
            <a:ext cx="1630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What’s W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, Q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72" name="Object 71">
            <a:extLst>
              <a:ext uri="{FF2B5EF4-FFF2-40B4-BE49-F238E27FC236}">
                <a16:creationId xmlns:a16="http://schemas.microsoft.com/office/drawing/2014/main" id="{27B91AF9-83B0-4CAE-82EE-4C77CCBFFA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43964"/>
              </p:ext>
            </p:extLst>
          </p:nvPr>
        </p:nvGraphicFramePr>
        <p:xfrm>
          <a:off x="3967163" y="5010150"/>
          <a:ext cx="1411287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1" name="Equation" r:id="rId27" imgW="952200" imgH="228600" progId="Equation.DSMT4">
                  <p:embed/>
                </p:oleObj>
              </mc:Choice>
              <mc:Fallback>
                <p:oleObj name="Equation" r:id="rId27" imgW="952200" imgH="228600" progId="Equation.DSMT4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5842452D-F97D-4E2F-A281-E164059DFF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7163" y="5010150"/>
                        <a:ext cx="1411287" cy="341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8C6D72E3-B058-4B6B-ADCA-08AA0EECFD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086025"/>
              </p:ext>
            </p:extLst>
          </p:nvPr>
        </p:nvGraphicFramePr>
        <p:xfrm>
          <a:off x="4277704" y="5352385"/>
          <a:ext cx="154146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" name="Equation" r:id="rId29" imgW="1041120" imgH="393480" progId="Equation.DSMT4">
                  <p:embed/>
                </p:oleObj>
              </mc:Choice>
              <mc:Fallback>
                <p:oleObj name="Equation" r:id="rId29" imgW="1041120" imgH="39348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73A313B4-46E2-41D2-8709-838D1BB28B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7704" y="5352385"/>
                        <a:ext cx="1541462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>
            <a:extLst>
              <a:ext uri="{FF2B5EF4-FFF2-40B4-BE49-F238E27FC236}">
                <a16:creationId xmlns:a16="http://schemas.microsoft.com/office/drawing/2014/main" id="{A0999455-E93A-4CA3-BFC3-D027191259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808209"/>
              </p:ext>
            </p:extLst>
          </p:nvPr>
        </p:nvGraphicFramePr>
        <p:xfrm>
          <a:off x="4266722" y="5865811"/>
          <a:ext cx="312261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3" name="Equation" r:id="rId31" imgW="2108160" imgH="393480" progId="Equation.DSMT4">
                  <p:embed/>
                </p:oleObj>
              </mc:Choice>
              <mc:Fallback>
                <p:oleObj name="Equation" r:id="rId31" imgW="2108160" imgH="393480" progId="Equation.DSMT4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:a16="http://schemas.microsoft.com/office/drawing/2014/main" id="{570BA2FA-B38A-4CFD-84B7-01F472C37B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6722" y="5865811"/>
                        <a:ext cx="3122612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>
            <a:extLst>
              <a:ext uri="{FF2B5EF4-FFF2-40B4-BE49-F238E27FC236}">
                <a16:creationId xmlns:a16="http://schemas.microsoft.com/office/drawing/2014/main" id="{2741B84B-4B9D-4767-A228-9F8B5F2CD1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862054"/>
              </p:ext>
            </p:extLst>
          </p:nvPr>
        </p:nvGraphicFramePr>
        <p:xfrm>
          <a:off x="4299019" y="6526213"/>
          <a:ext cx="1035050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" name="Equation" r:id="rId33" imgW="698400" imgH="177480" progId="Equation.DSMT4">
                  <p:embed/>
                </p:oleObj>
              </mc:Choice>
              <mc:Fallback>
                <p:oleObj name="Equation" r:id="rId33" imgW="698400" imgH="17748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:a16="http://schemas.microsoft.com/office/drawing/2014/main" id="{089020A1-0918-4ECE-9BC3-3F6D570731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9019" y="6526213"/>
                        <a:ext cx="1035050" cy="265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>
            <a:extLst>
              <a:ext uri="{FF2B5EF4-FFF2-40B4-BE49-F238E27FC236}">
                <a16:creationId xmlns:a16="http://schemas.microsoft.com/office/drawing/2014/main" id="{F7F9E47B-92AA-4525-822D-02AA9BA3C1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013591"/>
              </p:ext>
            </p:extLst>
          </p:nvPr>
        </p:nvGraphicFramePr>
        <p:xfrm>
          <a:off x="3943350" y="3745121"/>
          <a:ext cx="10922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" name="Equation" r:id="rId35" imgW="698400" imgH="228600" progId="Equation.DSMT4">
                  <p:embed/>
                </p:oleObj>
              </mc:Choice>
              <mc:Fallback>
                <p:oleObj name="Equation" r:id="rId35" imgW="698400" imgH="2286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00887D65-6520-4DCC-931B-69235D9B24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3350" y="3745121"/>
                        <a:ext cx="1092200" cy="35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76">
            <a:extLst>
              <a:ext uri="{FF2B5EF4-FFF2-40B4-BE49-F238E27FC236}">
                <a16:creationId xmlns:a16="http://schemas.microsoft.com/office/drawing/2014/main" id="{66857202-2C4C-4D21-AF1C-424436E583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274235"/>
              </p:ext>
            </p:extLst>
          </p:nvPr>
        </p:nvGraphicFramePr>
        <p:xfrm>
          <a:off x="4313238" y="4155938"/>
          <a:ext cx="32766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6" name="Equation" r:id="rId37" imgW="2095200" imgH="228600" progId="Equation.DSMT4">
                  <p:embed/>
                </p:oleObj>
              </mc:Choice>
              <mc:Fallback>
                <p:oleObj name="Equation" r:id="rId37" imgW="2095200" imgH="228600" progId="Equation.DSMT4">
                  <p:embed/>
                  <p:pic>
                    <p:nvPicPr>
                      <p:cNvPr id="57" name="Object 56">
                        <a:extLst>
                          <a:ext uri="{FF2B5EF4-FFF2-40B4-BE49-F238E27FC236}">
                            <a16:creationId xmlns:a16="http://schemas.microsoft.com/office/drawing/2014/main" id="{C1E55635-E69C-488F-9825-6BD1A13205D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3238" y="4155938"/>
                        <a:ext cx="3276600" cy="35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bject 77">
            <a:extLst>
              <a:ext uri="{FF2B5EF4-FFF2-40B4-BE49-F238E27FC236}">
                <a16:creationId xmlns:a16="http://schemas.microsoft.com/office/drawing/2014/main" id="{204C02C1-6CEF-4CB8-AF5E-8F8AFEADAC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996579"/>
              </p:ext>
            </p:extLst>
          </p:nvPr>
        </p:nvGraphicFramePr>
        <p:xfrm>
          <a:off x="4337830" y="4548719"/>
          <a:ext cx="974725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" name="Equation" r:id="rId39" imgW="622080" imgH="177480" progId="Equation.DSMT4">
                  <p:embed/>
                </p:oleObj>
              </mc:Choice>
              <mc:Fallback>
                <p:oleObj name="Equation" r:id="rId39" imgW="622080" imgH="17748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CE5EEBA3-3E32-40B7-9DC1-D7EBB6790B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7830" y="4548719"/>
                        <a:ext cx="974725" cy="277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2160F461-1DF2-4F07-B143-1E81F50219A6}"/>
              </a:ext>
            </a:extLst>
          </p:cNvPr>
          <p:cNvSpPr txBox="1"/>
          <p:nvPr/>
        </p:nvSpPr>
        <p:spPr>
          <a:xfrm>
            <a:off x="8534579" y="3307850"/>
            <a:ext cx="1655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What’s W</a:t>
            </a:r>
            <a:r>
              <a:rPr lang="en-US" baseline="-25000" dirty="0">
                <a:solidFill>
                  <a:srgbClr val="0070C0"/>
                </a:solidFill>
              </a:rPr>
              <a:t>D</a:t>
            </a:r>
            <a:r>
              <a:rPr lang="en-US" dirty="0">
                <a:solidFill>
                  <a:srgbClr val="0070C0"/>
                </a:solidFill>
              </a:rPr>
              <a:t>, Q</a:t>
            </a:r>
            <a:r>
              <a:rPr lang="en-US" baseline="-25000" dirty="0">
                <a:solidFill>
                  <a:srgbClr val="0070C0"/>
                </a:solidFill>
              </a:rPr>
              <a:t>D</a:t>
            </a:r>
            <a:r>
              <a:rPr lang="en-US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59" name="Object 58">
            <a:extLst>
              <a:ext uri="{FF2B5EF4-FFF2-40B4-BE49-F238E27FC236}">
                <a16:creationId xmlns:a16="http://schemas.microsoft.com/office/drawing/2014/main" id="{5E65F523-EC3F-4C76-9BD5-1B2908CF9B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8458150"/>
              </p:ext>
            </p:extLst>
          </p:nvPr>
        </p:nvGraphicFramePr>
        <p:xfrm>
          <a:off x="8626475" y="3770313"/>
          <a:ext cx="73501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8" name="Equation" r:id="rId41" imgW="469800" imgH="228600" progId="Equation.DSMT4">
                  <p:embed/>
                </p:oleObj>
              </mc:Choice>
              <mc:Fallback>
                <p:oleObj name="Equation" r:id="rId41" imgW="469800" imgH="228600" progId="Equation.DSMT4">
                  <p:embed/>
                  <p:pic>
                    <p:nvPicPr>
                      <p:cNvPr id="65" name="Object 64">
                        <a:extLst>
                          <a:ext uri="{FF2B5EF4-FFF2-40B4-BE49-F238E27FC236}">
                            <a16:creationId xmlns:a16="http://schemas.microsoft.com/office/drawing/2014/main" id="{452747FB-1743-4C41-8CFA-D5C4D7226A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6475" y="3770313"/>
                        <a:ext cx="735013" cy="35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>
            <a:extLst>
              <a:ext uri="{FF2B5EF4-FFF2-40B4-BE49-F238E27FC236}">
                <a16:creationId xmlns:a16="http://schemas.microsoft.com/office/drawing/2014/main" id="{5B904F0F-DAD4-4181-91A3-F24B50BD68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144558"/>
              </p:ext>
            </p:extLst>
          </p:nvPr>
        </p:nvGraphicFramePr>
        <p:xfrm>
          <a:off x="8637588" y="4970463"/>
          <a:ext cx="1430337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9" name="Equation" r:id="rId43" imgW="965160" imgH="228600" progId="Equation.DSMT4">
                  <p:embed/>
                </p:oleObj>
              </mc:Choice>
              <mc:Fallback>
                <p:oleObj name="Equation" r:id="rId43" imgW="965160" imgH="228600" progId="Equation.DSMT4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5842452D-F97D-4E2F-A281-E164059DFF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7588" y="4970463"/>
                        <a:ext cx="1430337" cy="3413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0">
            <a:extLst>
              <a:ext uri="{FF2B5EF4-FFF2-40B4-BE49-F238E27FC236}">
                <a16:creationId xmlns:a16="http://schemas.microsoft.com/office/drawing/2014/main" id="{FD22F491-6F1B-4A11-A84B-FE90C68C88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933113"/>
              </p:ext>
            </p:extLst>
          </p:nvPr>
        </p:nvGraphicFramePr>
        <p:xfrm>
          <a:off x="8947150" y="5313363"/>
          <a:ext cx="1560513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0" name="Equation" r:id="rId45" imgW="1054080" imgH="393480" progId="Equation.DSMT4">
                  <p:embed/>
                </p:oleObj>
              </mc:Choice>
              <mc:Fallback>
                <p:oleObj name="Equation" r:id="rId45" imgW="1054080" imgH="39348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73A313B4-46E2-41D2-8709-838D1BB28B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47150" y="5313363"/>
                        <a:ext cx="1560513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78">
            <a:extLst>
              <a:ext uri="{FF2B5EF4-FFF2-40B4-BE49-F238E27FC236}">
                <a16:creationId xmlns:a16="http://schemas.microsoft.com/office/drawing/2014/main" id="{95EE8270-457D-4D20-9FA5-F1765BDACF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527997"/>
              </p:ext>
            </p:extLst>
          </p:nvPr>
        </p:nvGraphicFramePr>
        <p:xfrm>
          <a:off x="8972929" y="5848443"/>
          <a:ext cx="2652713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1" name="Equation" r:id="rId47" imgW="1790640" imgH="393480" progId="Equation.DSMT4">
                  <p:embed/>
                </p:oleObj>
              </mc:Choice>
              <mc:Fallback>
                <p:oleObj name="Equation" r:id="rId47" imgW="1790640" imgH="393480" progId="Equation.DSMT4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:a16="http://schemas.microsoft.com/office/drawing/2014/main" id="{570BA2FA-B38A-4CFD-84B7-01F472C37B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72929" y="5848443"/>
                        <a:ext cx="2652713" cy="587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79">
            <a:extLst>
              <a:ext uri="{FF2B5EF4-FFF2-40B4-BE49-F238E27FC236}">
                <a16:creationId xmlns:a16="http://schemas.microsoft.com/office/drawing/2014/main" id="{3CDE0D19-666F-4412-A152-B655B67383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03264"/>
              </p:ext>
            </p:extLst>
          </p:nvPr>
        </p:nvGraphicFramePr>
        <p:xfrm>
          <a:off x="8999815" y="6486525"/>
          <a:ext cx="771525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2" name="Equation" r:id="rId49" imgW="520560" imgH="177480" progId="Equation.DSMT4">
                  <p:embed/>
                </p:oleObj>
              </mc:Choice>
              <mc:Fallback>
                <p:oleObj name="Equation" r:id="rId49" imgW="520560" imgH="17748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:a16="http://schemas.microsoft.com/office/drawing/2014/main" id="{089020A1-0918-4ECE-9BC3-3F6D570731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9815" y="6486525"/>
                        <a:ext cx="771525" cy="265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974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60" grpId="0"/>
      <p:bldP spid="70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9568A-034D-488C-9FA3-89130EEB17D5}"/>
              </a:ext>
            </a:extLst>
          </p:cNvPr>
          <p:cNvSpPr txBox="1">
            <a:spLocks/>
          </p:cNvSpPr>
          <p:nvPr/>
        </p:nvSpPr>
        <p:spPr>
          <a:xfrm>
            <a:off x="4578394" y="145191"/>
            <a:ext cx="3035211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F.8 Engines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00264BC-745D-4192-8828-7BF66434A7C7}"/>
              </a:ext>
            </a:extLst>
          </p:cNvPr>
          <p:cNvCxnSpPr>
            <a:cxnSpLocks/>
          </p:cNvCxnSpPr>
          <p:nvPr/>
        </p:nvCxnSpPr>
        <p:spPr>
          <a:xfrm>
            <a:off x="739668" y="384447"/>
            <a:ext cx="0" cy="261872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4AAF39-FDA5-4E13-BB17-F84495704E8E}"/>
              </a:ext>
            </a:extLst>
          </p:cNvPr>
          <p:cNvCxnSpPr>
            <a:cxnSpLocks/>
          </p:cNvCxnSpPr>
          <p:nvPr/>
        </p:nvCxnSpPr>
        <p:spPr>
          <a:xfrm>
            <a:off x="495773" y="2563044"/>
            <a:ext cx="27869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7BAFEA-CA08-46E7-82F4-DE4C81116BFE}"/>
              </a:ext>
            </a:extLst>
          </p:cNvPr>
          <p:cNvSpPr txBox="1"/>
          <p:nvPr/>
        </p:nvSpPr>
        <p:spPr>
          <a:xfrm>
            <a:off x="3041473" y="256304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V(m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0032F3-FBED-4615-9A16-45CF5C3BF95E}"/>
              </a:ext>
            </a:extLst>
          </p:cNvPr>
          <p:cNvSpPr txBox="1"/>
          <p:nvPr/>
        </p:nvSpPr>
        <p:spPr>
          <a:xfrm>
            <a:off x="0" y="247623"/>
            <a:ext cx="77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p(kPa)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ACBA9D-0559-47AD-A7BF-A0630813F1FB}"/>
              </a:ext>
            </a:extLst>
          </p:cNvPr>
          <p:cNvCxnSpPr>
            <a:cxnSpLocks/>
          </p:cNvCxnSpPr>
          <p:nvPr/>
        </p:nvCxnSpPr>
        <p:spPr>
          <a:xfrm>
            <a:off x="1233560" y="953017"/>
            <a:ext cx="1551744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72D196A-8CC3-437C-A584-5718C44193E4}"/>
              </a:ext>
            </a:extLst>
          </p:cNvPr>
          <p:cNvCxnSpPr>
            <a:cxnSpLocks/>
          </p:cNvCxnSpPr>
          <p:nvPr/>
        </p:nvCxnSpPr>
        <p:spPr>
          <a:xfrm flipH="1">
            <a:off x="1234034" y="1776130"/>
            <a:ext cx="1510110" cy="0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D50FFB-A1B4-44B8-A8AD-138002D2F54A}"/>
              </a:ext>
            </a:extLst>
          </p:cNvPr>
          <p:cNvCxnSpPr>
            <a:cxnSpLocks/>
          </p:cNvCxnSpPr>
          <p:nvPr/>
        </p:nvCxnSpPr>
        <p:spPr>
          <a:xfrm>
            <a:off x="2785304" y="982849"/>
            <a:ext cx="0" cy="812479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52779C-1A4D-40F5-9858-3A1FD8D35567}"/>
              </a:ext>
            </a:extLst>
          </p:cNvPr>
          <p:cNvCxnSpPr>
            <a:cxnSpLocks/>
          </p:cNvCxnSpPr>
          <p:nvPr/>
        </p:nvCxnSpPr>
        <p:spPr>
          <a:xfrm flipV="1">
            <a:off x="1230967" y="953017"/>
            <a:ext cx="643" cy="825788"/>
          </a:xfrm>
          <a:prstGeom prst="line">
            <a:avLst/>
          </a:prstGeom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5D6C609-7112-45BD-A817-094BD9537600}"/>
              </a:ext>
            </a:extLst>
          </p:cNvPr>
          <p:cNvSpPr txBox="1"/>
          <p:nvPr/>
        </p:nvSpPr>
        <p:spPr>
          <a:xfrm>
            <a:off x="1815772" y="919748"/>
            <a:ext cx="30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FF82AC-9A1B-4938-8DE2-D074D6E685A8}"/>
              </a:ext>
            </a:extLst>
          </p:cNvPr>
          <p:cNvSpPr txBox="1"/>
          <p:nvPr/>
        </p:nvSpPr>
        <p:spPr>
          <a:xfrm>
            <a:off x="2483048" y="12072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F00BDD-49EA-45D6-A507-583814D26920}"/>
              </a:ext>
            </a:extLst>
          </p:cNvPr>
          <p:cNvSpPr txBox="1"/>
          <p:nvPr/>
        </p:nvSpPr>
        <p:spPr>
          <a:xfrm>
            <a:off x="1809349" y="14490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D86BA6-9A0D-4501-BD97-77801495F444}"/>
              </a:ext>
            </a:extLst>
          </p:cNvPr>
          <p:cNvSpPr txBox="1"/>
          <p:nvPr/>
        </p:nvSpPr>
        <p:spPr>
          <a:xfrm>
            <a:off x="1196961" y="118872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AE05022-7564-417E-81DD-B3B9F513CCA9}"/>
              </a:ext>
            </a:extLst>
          </p:cNvPr>
          <p:cNvSpPr/>
          <p:nvPr/>
        </p:nvSpPr>
        <p:spPr>
          <a:xfrm>
            <a:off x="2139071" y="148386"/>
            <a:ext cx="1711569" cy="1371600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42AB2AF-C146-4144-B763-90C3E8C76A77}"/>
              </a:ext>
            </a:extLst>
          </p:cNvPr>
          <p:cNvSpPr/>
          <p:nvPr/>
        </p:nvSpPr>
        <p:spPr>
          <a:xfrm>
            <a:off x="889228" y="863364"/>
            <a:ext cx="806158" cy="1622419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32B062-0BE0-43EF-90AE-E465979BBFDC}"/>
              </a:ext>
            </a:extLst>
          </p:cNvPr>
          <p:cNvSpPr txBox="1"/>
          <p:nvPr/>
        </p:nvSpPr>
        <p:spPr>
          <a:xfrm>
            <a:off x="3591989" y="1111218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r>
              <a:rPr lang="en-US" baseline="30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= 900K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3528C4-F066-4946-8D5F-89F76C3498BF}"/>
              </a:ext>
            </a:extLst>
          </p:cNvPr>
          <p:cNvSpPr txBox="1"/>
          <p:nvPr/>
        </p:nvSpPr>
        <p:spPr>
          <a:xfrm>
            <a:off x="1604206" y="2171963"/>
            <a:ext cx="10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 = 300K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5EA5EF7-8722-4BFF-9644-994B534BE68F}"/>
              </a:ext>
            </a:extLst>
          </p:cNvPr>
          <p:cNvCxnSpPr/>
          <p:nvPr/>
        </p:nvCxnSpPr>
        <p:spPr>
          <a:xfrm>
            <a:off x="1230967" y="1620887"/>
            <a:ext cx="0" cy="11536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09266B2-CCDC-4660-AA72-2E6AF0860F70}"/>
              </a:ext>
            </a:extLst>
          </p:cNvPr>
          <p:cNvCxnSpPr/>
          <p:nvPr/>
        </p:nvCxnSpPr>
        <p:spPr>
          <a:xfrm>
            <a:off x="2779138" y="1595118"/>
            <a:ext cx="0" cy="11536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A27DA0A-0E5D-45C2-8716-7BCDE167F0BC}"/>
              </a:ext>
            </a:extLst>
          </p:cNvPr>
          <p:cNvCxnSpPr>
            <a:cxnSpLocks/>
          </p:cNvCxnSpPr>
          <p:nvPr/>
        </p:nvCxnSpPr>
        <p:spPr>
          <a:xfrm flipH="1">
            <a:off x="546848" y="1776130"/>
            <a:ext cx="1682608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B48D6EF-A8C0-45E6-86DA-90F47BA9B8E4}"/>
              </a:ext>
            </a:extLst>
          </p:cNvPr>
          <p:cNvCxnSpPr>
            <a:cxnSpLocks/>
          </p:cNvCxnSpPr>
          <p:nvPr/>
        </p:nvCxnSpPr>
        <p:spPr>
          <a:xfrm flipH="1">
            <a:off x="566300" y="953017"/>
            <a:ext cx="1682608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F7E5FEF-861D-4935-97F3-2880606096E0}"/>
              </a:ext>
            </a:extLst>
          </p:cNvPr>
          <p:cNvSpPr txBox="1"/>
          <p:nvPr/>
        </p:nvSpPr>
        <p:spPr>
          <a:xfrm>
            <a:off x="978511" y="274131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DCEB7F-FB8D-4772-8F18-E933F8C21CAC}"/>
              </a:ext>
            </a:extLst>
          </p:cNvPr>
          <p:cNvSpPr txBox="1"/>
          <p:nvPr/>
        </p:nvSpPr>
        <p:spPr>
          <a:xfrm>
            <a:off x="2442193" y="273430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651787-A810-493E-8171-0C5A95556891}"/>
              </a:ext>
            </a:extLst>
          </p:cNvPr>
          <p:cNvSpPr txBox="1"/>
          <p:nvPr/>
        </p:nvSpPr>
        <p:spPr>
          <a:xfrm>
            <a:off x="947871" y="578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8EB47F-80B8-46C7-85B1-A521DF1F03E6}"/>
              </a:ext>
            </a:extLst>
          </p:cNvPr>
          <p:cNvSpPr txBox="1"/>
          <p:nvPr/>
        </p:nvSpPr>
        <p:spPr>
          <a:xfrm>
            <a:off x="2785304" y="5836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35F2C3-C0F5-48E1-A9B0-88C686EA4291}"/>
              </a:ext>
            </a:extLst>
          </p:cNvPr>
          <p:cNvSpPr txBox="1"/>
          <p:nvPr/>
        </p:nvSpPr>
        <p:spPr>
          <a:xfrm>
            <a:off x="2774319" y="1721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5586A2-49DF-415C-AEFE-29409F5CA665}"/>
              </a:ext>
            </a:extLst>
          </p:cNvPr>
          <p:cNvSpPr txBox="1"/>
          <p:nvPr/>
        </p:nvSpPr>
        <p:spPr>
          <a:xfrm>
            <a:off x="947871" y="17481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349CF0-65B5-491E-BF2C-8905E9CC6486}"/>
              </a:ext>
            </a:extLst>
          </p:cNvPr>
          <p:cNvSpPr txBox="1"/>
          <p:nvPr/>
        </p:nvSpPr>
        <p:spPr>
          <a:xfrm>
            <a:off x="56374" y="75939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355AB5-6D56-4E00-AC72-971633AB9316}"/>
              </a:ext>
            </a:extLst>
          </p:cNvPr>
          <p:cNvSpPr txBox="1"/>
          <p:nvPr/>
        </p:nvSpPr>
        <p:spPr>
          <a:xfrm>
            <a:off x="36960" y="157654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B66BDE-B86C-4736-8380-AC4DEBBF26EF}"/>
              </a:ext>
            </a:extLst>
          </p:cNvPr>
          <p:cNvSpPr txBox="1"/>
          <p:nvPr/>
        </p:nvSpPr>
        <p:spPr>
          <a:xfrm>
            <a:off x="2905690" y="1923418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</a:t>
            </a:r>
            <a:r>
              <a:rPr lang="en-US" baseline="-25000" dirty="0">
                <a:solidFill>
                  <a:schemeClr val="accent2"/>
                </a:solidFill>
              </a:rPr>
              <a:t>3</a:t>
            </a:r>
            <a:r>
              <a:rPr lang="en-US" dirty="0">
                <a:solidFill>
                  <a:schemeClr val="accent2"/>
                </a:solidFill>
              </a:rPr>
              <a:t> = 750K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F6C39C-6247-4D99-BBFA-3F4A2B4D2EB1}"/>
              </a:ext>
            </a:extLst>
          </p:cNvPr>
          <p:cNvSpPr txBox="1"/>
          <p:nvPr/>
        </p:nvSpPr>
        <p:spPr>
          <a:xfrm>
            <a:off x="791628" y="280659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T</a:t>
            </a:r>
            <a:r>
              <a:rPr lang="en-US" baseline="-25000" dirty="0">
                <a:solidFill>
                  <a:srgbClr val="00B0F0"/>
                </a:solidFill>
              </a:rPr>
              <a:t>1</a:t>
            </a:r>
            <a:r>
              <a:rPr lang="en-US" dirty="0">
                <a:solidFill>
                  <a:srgbClr val="00B0F0"/>
                </a:solidFill>
              </a:rPr>
              <a:t> = 360K</a:t>
            </a: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00887D65-6520-4DCC-931B-69235D9B24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95964"/>
              </p:ext>
            </p:extLst>
          </p:nvPr>
        </p:nvGraphicFramePr>
        <p:xfrm>
          <a:off x="5386388" y="1462088"/>
          <a:ext cx="255746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96" name="Equation" r:id="rId3" imgW="1638000" imgH="241200" progId="Equation.DSMT4">
                  <p:embed/>
                </p:oleObj>
              </mc:Choice>
              <mc:Fallback>
                <p:oleObj name="Equation" r:id="rId3" imgW="1638000" imgH="2412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00887D65-6520-4DCC-931B-69235D9B24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6388" y="1462088"/>
                        <a:ext cx="2557462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C15DFFE6-5E6B-415A-8F11-5B0046B158AE}"/>
              </a:ext>
            </a:extLst>
          </p:cNvPr>
          <p:cNvSpPr txBox="1"/>
          <p:nvPr/>
        </p:nvSpPr>
        <p:spPr>
          <a:xfrm>
            <a:off x="5226370" y="964127"/>
            <a:ext cx="460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is the work done by the gas during cycle?</a:t>
            </a:r>
          </a:p>
        </p:txBody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36F0C300-CE10-496E-BA83-776B83C89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264" y="27325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CE5EEBA3-3E32-40B7-9DC1-D7EBB6790B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29418"/>
              </p:ext>
            </p:extLst>
          </p:nvPr>
        </p:nvGraphicFramePr>
        <p:xfrm>
          <a:off x="5901740" y="1978615"/>
          <a:ext cx="2484437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97" name="Equation" r:id="rId5" imgW="1587240" imgH="177480" progId="Equation.DSMT4">
                  <p:embed/>
                </p:oleObj>
              </mc:Choice>
              <mc:Fallback>
                <p:oleObj name="Equation" r:id="rId5" imgW="1587240" imgH="17748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CE5EEBA3-3E32-40B7-9DC1-D7EBB6790B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1740" y="1978615"/>
                        <a:ext cx="2484437" cy="277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>
            <a:extLst>
              <a:ext uri="{FF2B5EF4-FFF2-40B4-BE49-F238E27FC236}">
                <a16:creationId xmlns:a16="http://schemas.microsoft.com/office/drawing/2014/main" id="{3DC93EA4-0568-4B2D-AC43-B863933BA4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230630"/>
              </p:ext>
            </p:extLst>
          </p:nvPr>
        </p:nvGraphicFramePr>
        <p:xfrm>
          <a:off x="5931560" y="2424138"/>
          <a:ext cx="715962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98" name="Equation" r:id="rId7" imgW="457200" imgH="177480" progId="Equation.DSMT4">
                  <p:embed/>
                </p:oleObj>
              </mc:Choice>
              <mc:Fallback>
                <p:oleObj name="Equation" r:id="rId7" imgW="457200" imgH="177480" progId="Equation.DSMT4">
                  <p:embed/>
                  <p:pic>
                    <p:nvPicPr>
                      <p:cNvPr id="59" name="Object 58">
                        <a:extLst>
                          <a:ext uri="{FF2B5EF4-FFF2-40B4-BE49-F238E27FC236}">
                            <a16:creationId xmlns:a16="http://schemas.microsoft.com/office/drawing/2014/main" id="{3DC93EA4-0568-4B2D-AC43-B863933BA4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1560" y="2424138"/>
                        <a:ext cx="715962" cy="277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9C66EF5-6E29-49D7-BAB0-C587187E1078}"/>
              </a:ext>
            </a:extLst>
          </p:cNvPr>
          <p:cNvSpPr txBox="1"/>
          <p:nvPr/>
        </p:nvSpPr>
        <p:spPr>
          <a:xfrm>
            <a:off x="272990" y="3285463"/>
            <a:ext cx="4846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What’s the heat supplied to the gas during cycle?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64973573-3434-4349-BC22-C7892FF79E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9677660"/>
              </p:ext>
            </p:extLst>
          </p:nvPr>
        </p:nvGraphicFramePr>
        <p:xfrm>
          <a:off x="394531" y="3744900"/>
          <a:ext cx="120967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99" name="Equation" r:id="rId9" imgW="876240" imgH="253800" progId="Equation.DSMT4">
                  <p:embed/>
                </p:oleObj>
              </mc:Choice>
              <mc:Fallback>
                <p:oleObj name="Equation" r:id="rId9" imgW="876240" imgH="25380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64973573-3434-4349-BC22-C7892FF79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531" y="3744900"/>
                        <a:ext cx="1209675" cy="354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:a16="http://schemas.microsoft.com/office/drawing/2014/main" id="{1D6C7C99-002D-40DB-832C-472856FE3D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634644"/>
              </p:ext>
            </p:extLst>
          </p:nvPr>
        </p:nvGraphicFramePr>
        <p:xfrm>
          <a:off x="734433" y="4271378"/>
          <a:ext cx="1514475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0" name="Equation" r:id="rId11" imgW="1091880" imgH="177480" progId="Equation.DSMT4">
                  <p:embed/>
                </p:oleObj>
              </mc:Choice>
              <mc:Fallback>
                <p:oleObj name="Equation" r:id="rId11" imgW="1091880" imgH="17748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64973573-3434-4349-BC22-C7892FF79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433" y="4271378"/>
                        <a:ext cx="1514475" cy="246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E46C6A06-10C3-4108-B8A7-E8886B142A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787224"/>
              </p:ext>
            </p:extLst>
          </p:nvPr>
        </p:nvGraphicFramePr>
        <p:xfrm>
          <a:off x="756168" y="4637043"/>
          <a:ext cx="844550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1" name="Equation" r:id="rId13" imgW="609480" imgH="177480" progId="Equation.DSMT4">
                  <p:embed/>
                </p:oleObj>
              </mc:Choice>
              <mc:Fallback>
                <p:oleObj name="Equation" r:id="rId13" imgW="609480" imgH="17748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:a16="http://schemas.microsoft.com/office/drawing/2014/main" id="{1D6C7C99-002D-40DB-832C-472856FE3DB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168" y="4637043"/>
                        <a:ext cx="844550" cy="246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32911228-BAEB-4268-9491-7B7616724503}"/>
              </a:ext>
            </a:extLst>
          </p:cNvPr>
          <p:cNvSpPr txBox="1"/>
          <p:nvPr/>
        </p:nvSpPr>
        <p:spPr>
          <a:xfrm>
            <a:off x="272990" y="5029729"/>
            <a:ext cx="4769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What’s the heat taken from the gas during cycle?</a:t>
            </a:r>
          </a:p>
        </p:txBody>
      </p:sp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D9916D9A-03E3-4E3A-B26C-D5DAEAB626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517754"/>
              </p:ext>
            </p:extLst>
          </p:nvPr>
        </p:nvGraphicFramePr>
        <p:xfrm>
          <a:off x="412750" y="5491163"/>
          <a:ext cx="1244600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2" name="Equation" r:id="rId15" imgW="901440" imgH="279360" progId="Equation.DSMT4">
                  <p:embed/>
                </p:oleObj>
              </mc:Choice>
              <mc:Fallback>
                <p:oleObj name="Equation" r:id="rId15" imgW="901440" imgH="27936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64973573-3434-4349-BC22-C7892FF79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5491163"/>
                        <a:ext cx="1244600" cy="3889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18F7C315-C638-4BF5-8C7A-8322A922C6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023648"/>
              </p:ext>
            </p:extLst>
          </p:nvPr>
        </p:nvGraphicFramePr>
        <p:xfrm>
          <a:off x="720725" y="5956300"/>
          <a:ext cx="17097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3" name="Equation" r:id="rId17" imgW="1231560" imgH="253800" progId="Equation.DSMT4">
                  <p:embed/>
                </p:oleObj>
              </mc:Choice>
              <mc:Fallback>
                <p:oleObj name="Equation" r:id="rId17" imgW="1231560" imgH="253800" progId="Equation.DSMT4">
                  <p:embed/>
                  <p:pic>
                    <p:nvPicPr>
                      <p:cNvPr id="44" name="Object 43">
                        <a:extLst>
                          <a:ext uri="{FF2B5EF4-FFF2-40B4-BE49-F238E27FC236}">
                            <a16:creationId xmlns:a16="http://schemas.microsoft.com/office/drawing/2014/main" id="{1D6C7C99-002D-40DB-832C-472856FE3DB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" y="5956300"/>
                        <a:ext cx="1709738" cy="352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>
            <a:extLst>
              <a:ext uri="{FF2B5EF4-FFF2-40B4-BE49-F238E27FC236}">
                <a16:creationId xmlns:a16="http://schemas.microsoft.com/office/drawing/2014/main" id="{71A3E216-39EF-4DEB-999D-65D337ACB3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919469"/>
              </p:ext>
            </p:extLst>
          </p:nvPr>
        </p:nvGraphicFramePr>
        <p:xfrm>
          <a:off x="740121" y="6400800"/>
          <a:ext cx="827087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4" name="Equation" r:id="rId19" imgW="596880" imgH="177480" progId="Equation.DSMT4">
                  <p:embed/>
                </p:oleObj>
              </mc:Choice>
              <mc:Fallback>
                <p:oleObj name="Equation" r:id="rId19" imgW="596880" imgH="17748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E46C6A06-10C3-4108-B8A7-E8886B142A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121" y="6400800"/>
                        <a:ext cx="827087" cy="246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6168162E-F31B-43D5-BBBC-34DD2296F1EE}"/>
              </a:ext>
            </a:extLst>
          </p:cNvPr>
          <p:cNvSpPr txBox="1"/>
          <p:nvPr/>
        </p:nvSpPr>
        <p:spPr>
          <a:xfrm>
            <a:off x="5336417" y="2845960"/>
            <a:ext cx="3616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is the efficiency of the engine?</a:t>
            </a:r>
          </a:p>
        </p:txBody>
      </p:sp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B3C279C9-4CFE-4B79-B2C8-DCA0C2B3AF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695016"/>
              </p:ext>
            </p:extLst>
          </p:nvPr>
        </p:nvGraphicFramePr>
        <p:xfrm>
          <a:off x="5421313" y="3257550"/>
          <a:ext cx="86995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5" name="Equation" r:id="rId21" imgW="609480" imgH="457200" progId="Equation.DSMT4">
                  <p:embed/>
                </p:oleObj>
              </mc:Choice>
              <mc:Fallback>
                <p:oleObj name="Equation" r:id="rId21" imgW="6094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421313" y="3257550"/>
                        <a:ext cx="869950" cy="652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>
            <a:extLst>
              <a:ext uri="{FF2B5EF4-FFF2-40B4-BE49-F238E27FC236}">
                <a16:creationId xmlns:a16="http://schemas.microsoft.com/office/drawing/2014/main" id="{07BA1420-77CF-43AC-A1DB-9E4C77BDDA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814331"/>
              </p:ext>
            </p:extLst>
          </p:nvPr>
        </p:nvGraphicFramePr>
        <p:xfrm>
          <a:off x="6341152" y="3286754"/>
          <a:ext cx="9064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6" name="Equation" r:id="rId23" imgW="634680" imgH="393480" progId="Equation.DSMT4">
                  <p:embed/>
                </p:oleObj>
              </mc:Choice>
              <mc:Fallback>
                <p:oleObj name="Equation" r:id="rId23" imgW="634680" imgH="393480" progId="Equation.DSMT4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B3C279C9-4CFE-4B79-B2C8-DCA0C2B3AF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341152" y="3286754"/>
                        <a:ext cx="906462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6E23C080-9485-46A5-8848-83485A5C40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1640"/>
              </p:ext>
            </p:extLst>
          </p:nvPr>
        </p:nvGraphicFramePr>
        <p:xfrm>
          <a:off x="7249283" y="3441536"/>
          <a:ext cx="1395413" cy="25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7" name="Equation" r:id="rId25" imgW="977760" imgH="177480" progId="Equation.DSMT4">
                  <p:embed/>
                </p:oleObj>
              </mc:Choice>
              <mc:Fallback>
                <p:oleObj name="Equation" r:id="rId25" imgW="977760" imgH="177480" progId="Equation.DSMT4">
                  <p:embed/>
                  <p:pic>
                    <p:nvPicPr>
                      <p:cNvPr id="52" name="Object 51">
                        <a:extLst>
                          <a:ext uri="{FF2B5EF4-FFF2-40B4-BE49-F238E27FC236}">
                            <a16:creationId xmlns:a16="http://schemas.microsoft.com/office/drawing/2014/main" id="{07BA1420-77CF-43AC-A1DB-9E4C77BDDA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7249283" y="3441536"/>
                        <a:ext cx="1395413" cy="252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6F896805-81FB-4EA3-8941-D39295DF9A53}"/>
              </a:ext>
            </a:extLst>
          </p:cNvPr>
          <p:cNvSpPr txBox="1"/>
          <p:nvPr/>
        </p:nvSpPr>
        <p:spPr>
          <a:xfrm>
            <a:off x="5336417" y="4146051"/>
            <a:ext cx="6579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How much heat must be supplied to raise 500kg beam 30m into air?</a:t>
            </a:r>
          </a:p>
          <a:p>
            <a:r>
              <a:rPr lang="en-US" dirty="0">
                <a:solidFill>
                  <a:srgbClr val="0070C0"/>
                </a:solidFill>
              </a:rPr>
              <a:t>If the engine runs at 2 cycles/second, how long would this take?</a:t>
            </a:r>
          </a:p>
        </p:txBody>
      </p:sp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E158F05D-BD41-4288-A5F0-B2BB40C794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34779"/>
              </p:ext>
            </p:extLst>
          </p:nvPr>
        </p:nvGraphicFramePr>
        <p:xfrm>
          <a:off x="5441816" y="4921827"/>
          <a:ext cx="979487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8" name="Equation" r:id="rId27" imgW="749160" imgH="444240" progId="Equation.DSMT4">
                  <p:embed/>
                </p:oleObj>
              </mc:Choice>
              <mc:Fallback>
                <p:oleObj name="Equation" r:id="rId27" imgW="74916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5441816" y="4921827"/>
                        <a:ext cx="979487" cy="58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>
            <a:extLst>
              <a:ext uri="{FF2B5EF4-FFF2-40B4-BE49-F238E27FC236}">
                <a16:creationId xmlns:a16="http://schemas.microsoft.com/office/drawing/2014/main" id="{27C87D57-4D99-4593-A529-04A301F230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313847"/>
              </p:ext>
            </p:extLst>
          </p:nvPr>
        </p:nvGraphicFramePr>
        <p:xfrm>
          <a:off x="6996314" y="4940822"/>
          <a:ext cx="1325655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09" name="Equation" r:id="rId29" imgW="952200" imgH="419040" progId="Equation.DSMT4">
                  <p:embed/>
                </p:oleObj>
              </mc:Choice>
              <mc:Fallback>
                <p:oleObj name="Equation" r:id="rId29" imgW="952200" imgH="419040" progId="Equation.DSMT4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E158F05D-BD41-4288-A5F0-B2BB40C794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6996314" y="4940822"/>
                        <a:ext cx="1325655" cy="58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>
            <a:extLst>
              <a:ext uri="{FF2B5EF4-FFF2-40B4-BE49-F238E27FC236}">
                <a16:creationId xmlns:a16="http://schemas.microsoft.com/office/drawing/2014/main" id="{1BBA47F8-4A2D-49CD-9E80-C1B1E68D13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211022"/>
              </p:ext>
            </p:extLst>
          </p:nvPr>
        </p:nvGraphicFramePr>
        <p:xfrm>
          <a:off x="8359067" y="4888632"/>
          <a:ext cx="697482" cy="638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0" name="Equation" r:id="rId31" imgW="457200" imgH="419040" progId="Equation.DSMT4">
                  <p:embed/>
                </p:oleObj>
              </mc:Choice>
              <mc:Fallback>
                <p:oleObj name="Equation" r:id="rId31" imgW="457200" imgH="419040" progId="Equation.DSMT4">
                  <p:embed/>
                  <p:pic>
                    <p:nvPicPr>
                      <p:cNvPr id="56" name="Object 55">
                        <a:extLst>
                          <a:ext uri="{FF2B5EF4-FFF2-40B4-BE49-F238E27FC236}">
                            <a16:creationId xmlns:a16="http://schemas.microsoft.com/office/drawing/2014/main" id="{27C87D57-4D99-4593-A529-04A301F230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8359067" y="4888632"/>
                        <a:ext cx="697482" cy="6382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35F04D5-EC37-44CE-9B76-91A480F8494B}"/>
              </a:ext>
            </a:extLst>
          </p:cNvPr>
          <p:cNvCxnSpPr/>
          <p:nvPr/>
        </p:nvCxnSpPr>
        <p:spPr>
          <a:xfrm>
            <a:off x="6495139" y="5213133"/>
            <a:ext cx="372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F29380B7-CB53-4BFC-AC54-DBF327EDD8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8442463"/>
              </p:ext>
            </p:extLst>
          </p:nvPr>
        </p:nvGraphicFramePr>
        <p:xfrm>
          <a:off x="9093603" y="4941848"/>
          <a:ext cx="1412058" cy="52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1" name="Equation" r:id="rId33" imgW="1054080" imgH="393480" progId="Equation.DSMT4">
                  <p:embed/>
                </p:oleObj>
              </mc:Choice>
              <mc:Fallback>
                <p:oleObj name="Equation" r:id="rId33" imgW="1054080" imgH="393480" progId="Equation.DSMT4">
                  <p:embed/>
                  <p:pic>
                    <p:nvPicPr>
                      <p:cNvPr id="58" name="Object 57">
                        <a:extLst>
                          <a:ext uri="{FF2B5EF4-FFF2-40B4-BE49-F238E27FC236}">
                            <a16:creationId xmlns:a16="http://schemas.microsoft.com/office/drawing/2014/main" id="{1BBA47F8-4A2D-49CD-9E80-C1B1E68D13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9093603" y="4941848"/>
                        <a:ext cx="1412058" cy="526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223C3234-B77E-472F-A264-36760029BD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464730"/>
              </p:ext>
            </p:extLst>
          </p:nvPr>
        </p:nvGraphicFramePr>
        <p:xfrm>
          <a:off x="10582471" y="5008541"/>
          <a:ext cx="1076128" cy="295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2" name="Equation" r:id="rId35" imgW="736560" imgH="203040" progId="Equation.DSMT4">
                  <p:embed/>
                </p:oleObj>
              </mc:Choice>
              <mc:Fallback>
                <p:oleObj name="Equation" r:id="rId35" imgW="736560" imgH="203040" progId="Equation.DSMT4">
                  <p:embed/>
                  <p:pic>
                    <p:nvPicPr>
                      <p:cNvPr id="64" name="Object 63">
                        <a:extLst>
                          <a:ext uri="{FF2B5EF4-FFF2-40B4-BE49-F238E27FC236}">
                            <a16:creationId xmlns:a16="http://schemas.microsoft.com/office/drawing/2014/main" id="{F29380B7-CB53-4BFC-AC54-DBF327EDD8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0582471" y="5008541"/>
                        <a:ext cx="1076128" cy="2955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7E181838-3008-4598-86E2-73A3C39BF5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23138"/>
              </p:ext>
            </p:extLst>
          </p:nvPr>
        </p:nvGraphicFramePr>
        <p:xfrm>
          <a:off x="5421313" y="5748646"/>
          <a:ext cx="1882468" cy="560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" name="Equation" r:id="rId37" imgW="1536480" imgH="457200" progId="Equation.DSMT4">
                  <p:embed/>
                </p:oleObj>
              </mc:Choice>
              <mc:Fallback>
                <p:oleObj name="Equation" r:id="rId37" imgW="15364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5421313" y="5748646"/>
                        <a:ext cx="1882468" cy="5600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6B7B1ACD-1E11-4505-BDA7-611570B666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187191"/>
              </p:ext>
            </p:extLst>
          </p:nvPr>
        </p:nvGraphicFramePr>
        <p:xfrm>
          <a:off x="7329343" y="5731662"/>
          <a:ext cx="1571625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" name="Equation" r:id="rId39" imgW="1282680" imgH="507960" progId="Equation.DSMT4">
                  <p:embed/>
                </p:oleObj>
              </mc:Choice>
              <mc:Fallback>
                <p:oleObj name="Equation" r:id="rId39" imgW="1282680" imgH="507960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7E181838-3008-4598-86E2-73A3C39BF5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7329343" y="5731662"/>
                        <a:ext cx="1571625" cy="623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379B95D1-FBA8-49A7-B355-967D2A7559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113314"/>
              </p:ext>
            </p:extLst>
          </p:nvPr>
        </p:nvGraphicFramePr>
        <p:xfrm>
          <a:off x="8903400" y="5752327"/>
          <a:ext cx="1957585" cy="575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" name="Equation" r:id="rId41" imgW="1473120" imgH="431640" progId="Equation.DSMT4">
                  <p:embed/>
                </p:oleObj>
              </mc:Choice>
              <mc:Fallback>
                <p:oleObj name="Equation" r:id="rId41" imgW="1473120" imgH="431640" progId="Equation.DSMT4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6B7B1ACD-1E11-4505-BDA7-611570B666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8903400" y="5752327"/>
                        <a:ext cx="1957585" cy="575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C5CA962C-4660-4B48-B020-D8C95B1142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367099"/>
              </p:ext>
            </p:extLst>
          </p:nvPr>
        </p:nvGraphicFramePr>
        <p:xfrm>
          <a:off x="10823874" y="5895815"/>
          <a:ext cx="593322" cy="295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" name="Equation" r:id="rId43" imgW="355320" imgH="177480" progId="Equation.DSMT4">
                  <p:embed/>
                </p:oleObj>
              </mc:Choice>
              <mc:Fallback>
                <p:oleObj name="Equation" r:id="rId43" imgW="355320" imgH="17748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379B95D1-FBA8-49A7-B355-967D2A7559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10823874" y="5895815"/>
                        <a:ext cx="593322" cy="2955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70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60" grpId="0"/>
      <p:bldP spid="46" grpId="0"/>
      <p:bldP spid="50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F6CFD-D742-4C54-82C6-C10685EA8197}"/>
              </a:ext>
            </a:extLst>
          </p:cNvPr>
          <p:cNvSpPr txBox="1">
            <a:spLocks/>
          </p:cNvSpPr>
          <p:nvPr/>
        </p:nvSpPr>
        <p:spPr>
          <a:xfrm>
            <a:off x="4578395" y="274400"/>
            <a:ext cx="2597658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F.8 Engines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9E5EB2-E363-45A2-9F95-CB1F28187DAA}"/>
              </a:ext>
            </a:extLst>
          </p:cNvPr>
          <p:cNvSpPr txBox="1"/>
          <p:nvPr/>
        </p:nvSpPr>
        <p:spPr>
          <a:xfrm>
            <a:off x="4530425" y="1018670"/>
            <a:ext cx="7264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Now let’s consider why the efficiency was small, and what could be done to augment it.  To that end consider an arbitrary cycle and thermal reservoirs.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4C992FD-F5DF-4B5D-93D8-E2764292E245}"/>
              </a:ext>
            </a:extLst>
          </p:cNvPr>
          <p:cNvCxnSpPr>
            <a:cxnSpLocks/>
          </p:cNvCxnSpPr>
          <p:nvPr/>
        </p:nvCxnSpPr>
        <p:spPr>
          <a:xfrm>
            <a:off x="659372" y="421734"/>
            <a:ext cx="0" cy="240805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7245C64-E0E4-4254-AE99-1813FA8F5698}"/>
              </a:ext>
            </a:extLst>
          </p:cNvPr>
          <p:cNvCxnSpPr>
            <a:cxnSpLocks/>
          </p:cNvCxnSpPr>
          <p:nvPr/>
        </p:nvCxnSpPr>
        <p:spPr>
          <a:xfrm>
            <a:off x="415477" y="2600331"/>
            <a:ext cx="27869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9C0B02F-4856-4991-A165-01F99BD82AA5}"/>
              </a:ext>
            </a:extLst>
          </p:cNvPr>
          <p:cNvSpPr txBox="1"/>
          <p:nvPr/>
        </p:nvSpPr>
        <p:spPr>
          <a:xfrm>
            <a:off x="2961177" y="2600331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0499AA-1146-448E-87CE-735F812B08B8}"/>
              </a:ext>
            </a:extLst>
          </p:cNvPr>
          <p:cNvSpPr txBox="1"/>
          <p:nvPr/>
        </p:nvSpPr>
        <p:spPr>
          <a:xfrm>
            <a:off x="341153" y="274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4B1EC46-FCCC-4F16-944F-95FFC9C0E0DC}"/>
              </a:ext>
            </a:extLst>
          </p:cNvPr>
          <p:cNvSpPr/>
          <p:nvPr/>
        </p:nvSpPr>
        <p:spPr>
          <a:xfrm>
            <a:off x="1369797" y="135304"/>
            <a:ext cx="2094522" cy="1401704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6BDC595-2FB3-4B3F-B881-4F5318494A20}"/>
              </a:ext>
            </a:extLst>
          </p:cNvPr>
          <p:cNvSpPr/>
          <p:nvPr/>
        </p:nvSpPr>
        <p:spPr>
          <a:xfrm>
            <a:off x="808931" y="900652"/>
            <a:ext cx="2094523" cy="1515011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A377767-426F-4A96-935B-390B8674B64E}"/>
              </a:ext>
            </a:extLst>
          </p:cNvPr>
          <p:cNvSpPr txBox="1"/>
          <p:nvPr/>
        </p:nvSpPr>
        <p:spPr>
          <a:xfrm>
            <a:off x="3453731" y="1355447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8D67601-E372-4DDE-9A5D-BB53347CE84E}"/>
              </a:ext>
            </a:extLst>
          </p:cNvPr>
          <p:cNvSpPr txBox="1"/>
          <p:nvPr/>
        </p:nvSpPr>
        <p:spPr>
          <a:xfrm>
            <a:off x="2984932" y="2230998"/>
            <a:ext cx="342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638F27B5-08B1-40E2-9F7D-8D4528DEEEA7}"/>
                  </a:ext>
                </a:extLst>
              </p14:cNvPr>
              <p14:cNvContentPartPr/>
              <p14:nvPr/>
            </p14:nvContentPartPr>
            <p14:xfrm>
              <a:off x="4293360" y="2882113"/>
              <a:ext cx="360" cy="36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638F27B5-08B1-40E2-9F7D-8D4528DEEEA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4360" y="2873113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B70E3C66-41B8-4C18-A02E-3943F5BFACBC}"/>
              </a:ext>
            </a:extLst>
          </p:cNvPr>
          <p:cNvSpPr txBox="1"/>
          <p:nvPr/>
        </p:nvSpPr>
        <p:spPr>
          <a:xfrm>
            <a:off x="4578395" y="2633342"/>
            <a:ext cx="5370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Then heat Q</a:t>
            </a:r>
            <a:r>
              <a:rPr lang="en-US" sz="1600" baseline="-25000" dirty="0"/>
              <a:t>C</a:t>
            </a:r>
            <a:r>
              <a:rPr lang="en-US" sz="1600" dirty="0"/>
              <a:t>, is extracted from the gas into the cold reservoir: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22DEAD-2222-4CC5-966C-0B4A183CD6EF}"/>
              </a:ext>
            </a:extLst>
          </p:cNvPr>
          <p:cNvSpPr txBox="1"/>
          <p:nvPr/>
        </p:nvSpPr>
        <p:spPr>
          <a:xfrm>
            <a:off x="2120696" y="128769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896E49-CE9A-4BCD-89A9-424CCCBD0E47}"/>
              </a:ext>
            </a:extLst>
          </p:cNvPr>
          <p:cNvSpPr txBox="1"/>
          <p:nvPr/>
        </p:nvSpPr>
        <p:spPr>
          <a:xfrm>
            <a:off x="4583435" y="2204562"/>
            <a:ext cx="2572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gas outputs work, </a:t>
            </a:r>
            <a:r>
              <a:rPr lang="en-US" sz="1600" dirty="0" err="1"/>
              <a:t>W</a:t>
            </a:r>
            <a:r>
              <a:rPr lang="en-US" sz="1600" baseline="-25000" dirty="0" err="1"/>
              <a:t>cycle</a:t>
            </a:r>
            <a:r>
              <a:rPr lang="en-US" sz="1600" dirty="0"/>
              <a:t>,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9461A196-1842-407B-A329-010677B68172}"/>
                  </a:ext>
                </a:extLst>
              </p14:cNvPr>
              <p14:cNvContentPartPr/>
              <p14:nvPr/>
            </p14:nvContentPartPr>
            <p14:xfrm>
              <a:off x="1449931" y="985243"/>
              <a:ext cx="1314720" cy="106488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9461A196-1842-407B-A329-010677B6817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1291" y="976603"/>
                <a:ext cx="1332360" cy="108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65B2CCF6-923D-45B1-941B-8C681EC7AB91}"/>
                  </a:ext>
                </a:extLst>
              </p14:cNvPr>
              <p14:cNvContentPartPr/>
              <p14:nvPr/>
            </p14:nvContentPartPr>
            <p14:xfrm>
              <a:off x="2064600" y="1011553"/>
              <a:ext cx="539640" cy="3564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65B2CCF6-923D-45B1-941B-8C681EC7AB9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55960" y="1002913"/>
                <a:ext cx="557280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2DD0106A-3928-4E75-B6ED-9D01ACBD3A2E}"/>
                  </a:ext>
                </a:extLst>
              </p14:cNvPr>
              <p14:cNvContentPartPr/>
              <p14:nvPr/>
            </p14:nvContentPartPr>
            <p14:xfrm>
              <a:off x="1510200" y="1818673"/>
              <a:ext cx="457560" cy="45180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2DD0106A-3928-4E75-B6ED-9D01ACBD3A2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01200" y="1809673"/>
                <a:ext cx="475200" cy="46944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18BBBC4-A745-4340-9E69-EDA0D93FCEC5}"/>
              </a:ext>
            </a:extLst>
          </p:cNvPr>
          <p:cNvSpPr txBox="1"/>
          <p:nvPr/>
        </p:nvSpPr>
        <p:spPr>
          <a:xfrm>
            <a:off x="1639543" y="2107515"/>
            <a:ext cx="42191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Q</a:t>
            </a:r>
            <a:r>
              <a:rPr lang="en-US" baseline="-25000" dirty="0">
                <a:solidFill>
                  <a:srgbClr val="00B0F0"/>
                </a:solidFill>
              </a:rPr>
              <a:t>C</a:t>
            </a:r>
            <a:endParaRPr lang="en-US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D20A6B4-27D5-4457-8770-F0414684ED63}"/>
                  </a:ext>
                </a:extLst>
              </p14:cNvPr>
              <p14:cNvContentPartPr/>
              <p14:nvPr/>
            </p14:nvContentPartPr>
            <p14:xfrm>
              <a:off x="2355480" y="1737313"/>
              <a:ext cx="925560" cy="202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D20A6B4-27D5-4457-8770-F0414684ED6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346480" y="1728313"/>
                <a:ext cx="943200" cy="21996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07EC39EC-10AA-4EE8-8C58-530C9F3D0D5A}"/>
              </a:ext>
            </a:extLst>
          </p:cNvPr>
          <p:cNvSpPr txBox="1"/>
          <p:nvPr/>
        </p:nvSpPr>
        <p:spPr>
          <a:xfrm>
            <a:off x="3264288" y="1901141"/>
            <a:ext cx="6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</a:t>
            </a:r>
            <a:r>
              <a:rPr lang="en-US" baseline="-25000" dirty="0" err="1"/>
              <a:t>cycle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3A6F30-2561-4C06-A85D-9BE48CEE412C}"/>
              </a:ext>
            </a:extLst>
          </p:cNvPr>
          <p:cNvSpPr txBox="1"/>
          <p:nvPr/>
        </p:nvSpPr>
        <p:spPr>
          <a:xfrm>
            <a:off x="4578395" y="1814453"/>
            <a:ext cx="6563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Generally speaking, heat Q</a:t>
            </a:r>
            <a:r>
              <a:rPr lang="en-US" sz="1600" baseline="-25000" dirty="0"/>
              <a:t>H</a:t>
            </a:r>
            <a:r>
              <a:rPr lang="en-US" sz="1600" dirty="0"/>
              <a:t>, is extracted from the hot reservoir, into the gas: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00B6FB-CE4A-41B9-A712-27465EE07F61}"/>
              </a:ext>
            </a:extLst>
          </p:cNvPr>
          <p:cNvSpPr txBox="1"/>
          <p:nvPr/>
        </p:nvSpPr>
        <p:spPr>
          <a:xfrm>
            <a:off x="341153" y="3118750"/>
            <a:ext cx="10231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only laws that apply to </a:t>
            </a:r>
            <a:r>
              <a:rPr lang="en-US" i="1" dirty="0"/>
              <a:t>any</a:t>
            </a:r>
            <a:r>
              <a:rPr lang="en-US" dirty="0"/>
              <a:t> cycle are the 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law.  So what does the 1</a:t>
            </a:r>
            <a:r>
              <a:rPr lang="en-US" baseline="30000" dirty="0"/>
              <a:t>st</a:t>
            </a:r>
            <a:r>
              <a:rPr lang="en-US" dirty="0"/>
              <a:t> law say about our cycle?  </a:t>
            </a:r>
          </a:p>
          <a:p>
            <a:r>
              <a:rPr lang="en-US" dirty="0"/>
              <a:t>Applying it to the engine, we already concluded: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B590092-E6F0-4E58-B236-69D6AA7CB4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637854"/>
              </p:ext>
            </p:extLst>
          </p:nvPr>
        </p:nvGraphicFramePr>
        <p:xfrm>
          <a:off x="468405" y="3908444"/>
          <a:ext cx="1516207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6" name="Equation" r:id="rId13" imgW="990360" imgH="241200" progId="Equation.DSMT4">
                  <p:embed/>
                </p:oleObj>
              </mc:Choice>
              <mc:Fallback>
                <p:oleObj name="Equation" r:id="rId13" imgW="990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8405" y="3908444"/>
                        <a:ext cx="1516207" cy="3693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41371D1-6959-4807-B870-D1172DB2A266}"/>
              </a:ext>
            </a:extLst>
          </p:cNvPr>
          <p:cNvSpPr txBox="1"/>
          <p:nvPr/>
        </p:nvSpPr>
        <p:spPr>
          <a:xfrm>
            <a:off x="341153" y="4417654"/>
            <a:ext cx="912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does the 2</a:t>
            </a:r>
            <a:r>
              <a:rPr lang="en-US" baseline="30000" dirty="0"/>
              <a:t>nd</a:t>
            </a:r>
            <a:r>
              <a:rPr lang="en-US" dirty="0"/>
              <a:t> law say about our cycle?  Let’s apply it to both the engine and the </a:t>
            </a:r>
            <a:r>
              <a:rPr lang="en-US" i="1" dirty="0"/>
              <a:t>reservoirs</a:t>
            </a:r>
            <a:r>
              <a:rPr lang="en-US" dirty="0"/>
              <a:t>: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76A3B832-F409-4F1F-A0C9-E8573F46F8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362373"/>
              </p:ext>
            </p:extLst>
          </p:nvPr>
        </p:nvGraphicFramePr>
        <p:xfrm>
          <a:off x="446522" y="4891601"/>
          <a:ext cx="4006851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7" name="Equation" r:id="rId15" imgW="2869920" imgH="393480" progId="Equation.DSMT4">
                  <p:embed/>
                </p:oleObj>
              </mc:Choice>
              <mc:Fallback>
                <p:oleObj name="Equation" r:id="rId15" imgW="2869920" imgH="393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B590092-E6F0-4E58-B236-69D6AA7CB4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6522" y="4891601"/>
                        <a:ext cx="4006851" cy="54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500D09B2-A190-4F13-9970-59D7515C1A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054331"/>
              </p:ext>
            </p:extLst>
          </p:nvPr>
        </p:nvGraphicFramePr>
        <p:xfrm>
          <a:off x="468405" y="5536127"/>
          <a:ext cx="2198688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8" name="Equation" r:id="rId17" imgW="1574640" imgH="431640" progId="Equation.DSMT4">
                  <p:embed/>
                </p:oleObj>
              </mc:Choice>
              <mc:Fallback>
                <p:oleObj name="Equation" r:id="rId17" imgW="1574640" imgH="43164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76A3B832-F409-4F1F-A0C9-E8573F46F8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68405" y="5536127"/>
                        <a:ext cx="2198688" cy="601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E822D47C-2BF4-4969-93D1-DE2F61B5B9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094996"/>
              </p:ext>
            </p:extLst>
          </p:nvPr>
        </p:nvGraphicFramePr>
        <p:xfrm>
          <a:off x="436585" y="6121808"/>
          <a:ext cx="1454150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9" name="Equation" r:id="rId19" imgW="1041120" imgH="431640" progId="Equation.DSMT4">
                  <p:embed/>
                </p:oleObj>
              </mc:Choice>
              <mc:Fallback>
                <p:oleObj name="Equation" r:id="rId19" imgW="1041120" imgH="43164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500D09B2-A190-4F13-9970-59D7515C1A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36585" y="6121808"/>
                        <a:ext cx="1454150" cy="601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8592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7" grpId="0"/>
      <p:bldP spid="58" grpId="0"/>
      <p:bldP spid="7" grpId="0"/>
      <p:bldP spid="8" grpId="0"/>
      <p:bldP spid="22" grpId="0"/>
      <p:bldP spid="9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A7356-DCAE-43C3-801D-4205F0E65586}"/>
              </a:ext>
            </a:extLst>
          </p:cNvPr>
          <p:cNvSpPr txBox="1">
            <a:spLocks/>
          </p:cNvSpPr>
          <p:nvPr/>
        </p:nvSpPr>
        <p:spPr>
          <a:xfrm>
            <a:off x="4578395" y="274400"/>
            <a:ext cx="2597658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F.8 Engines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7CCD239-8E85-4EBB-8A3F-B0FC32D8C6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951685"/>
              </p:ext>
            </p:extLst>
          </p:nvPr>
        </p:nvGraphicFramePr>
        <p:xfrm>
          <a:off x="427722" y="587862"/>
          <a:ext cx="145415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0" name="Equation" r:id="rId3" imgW="1041120" imgH="685800" progId="Equation.DSMT4">
                  <p:embed/>
                </p:oleObj>
              </mc:Choice>
              <mc:Fallback>
                <p:oleObj name="Equation" r:id="rId3" imgW="1041120" imgH="68580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E822D47C-2BF4-4969-93D1-DE2F61B5B9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722" y="587862"/>
                        <a:ext cx="1454150" cy="955675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8C95DC8-28E3-49E8-9B20-2350A6B1C4F1}"/>
              </a:ext>
            </a:extLst>
          </p:cNvPr>
          <p:cNvSpPr txBox="1"/>
          <p:nvPr/>
        </p:nvSpPr>
        <p:spPr>
          <a:xfrm>
            <a:off x="2166787" y="974036"/>
            <a:ext cx="7707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let’s see what implications those two equations have for the efficiency </a:t>
            </a:r>
            <a:r>
              <a:rPr lang="el-GR" sz="1600" dirty="0"/>
              <a:t>η</a:t>
            </a:r>
            <a:r>
              <a:rPr lang="en-US" sz="1600" dirty="0"/>
              <a:t> = </a:t>
            </a:r>
            <a:r>
              <a:rPr lang="en-US" sz="1600" dirty="0" err="1"/>
              <a:t>W</a:t>
            </a:r>
            <a:r>
              <a:rPr lang="en-US" sz="1600" baseline="-25000" dirty="0" err="1"/>
              <a:t>cycle</a:t>
            </a:r>
            <a:r>
              <a:rPr lang="en-US" sz="1600" dirty="0"/>
              <a:t>/Q</a:t>
            </a:r>
            <a:r>
              <a:rPr lang="en-US" sz="1600" baseline="-25000" dirty="0"/>
              <a:t>H</a:t>
            </a:r>
            <a:r>
              <a:rPr lang="en-US" sz="1600" dirty="0"/>
              <a:t>.  </a:t>
            </a:r>
          </a:p>
          <a:p>
            <a:r>
              <a:rPr lang="en-US" sz="1600" dirty="0"/>
              <a:t>We’ll use the equations to solve for Q</a:t>
            </a:r>
            <a:r>
              <a:rPr lang="en-US" sz="1600" baseline="-25000" dirty="0"/>
              <a:t>H</a:t>
            </a:r>
            <a:r>
              <a:rPr lang="en-US" sz="1600" dirty="0"/>
              <a:t>, and plug it back into η.</a:t>
            </a:r>
          </a:p>
        </p:txBody>
      </p: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BE338561-DA01-4703-8430-49F80C9B29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067239"/>
              </p:ext>
            </p:extLst>
          </p:nvPr>
        </p:nvGraphicFramePr>
        <p:xfrm>
          <a:off x="2282910" y="1764675"/>
          <a:ext cx="2390422" cy="1932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1" name="Equation" r:id="rId5" imgW="1790640" imgH="1447560" progId="Equation.DSMT4">
                  <p:embed/>
                </p:oleObj>
              </mc:Choice>
              <mc:Fallback>
                <p:oleObj name="Equation" r:id="rId5" imgW="1790640" imgH="1447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2910" y="1764675"/>
                        <a:ext cx="2390422" cy="1932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756E56C-BF53-4BB3-8C01-94834634BABD}"/>
              </a:ext>
            </a:extLst>
          </p:cNvPr>
          <p:cNvCxnSpPr>
            <a:cxnSpLocks/>
          </p:cNvCxnSpPr>
          <p:nvPr/>
        </p:nvCxnSpPr>
        <p:spPr>
          <a:xfrm>
            <a:off x="4768269" y="2731016"/>
            <a:ext cx="511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3F2EED36-180D-4489-95EA-211077CF9E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4837920"/>
              </p:ext>
            </p:extLst>
          </p:nvPr>
        </p:nvGraphicFramePr>
        <p:xfrm>
          <a:off x="5469209" y="2409547"/>
          <a:ext cx="2408237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2" name="Equation" r:id="rId7" imgW="1803240" imgH="482400" progId="Equation.DSMT4">
                  <p:embed/>
                </p:oleObj>
              </mc:Choice>
              <mc:Fallback>
                <p:oleObj name="Equation" r:id="rId7" imgW="1803240" imgH="48240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BE338561-DA01-4703-8430-49F80C9B29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69209" y="2409547"/>
                        <a:ext cx="2408237" cy="642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B4B3CF-44C1-4B6E-9057-4C8DE7B8BAC6}"/>
              </a:ext>
            </a:extLst>
          </p:cNvPr>
          <p:cNvCxnSpPr>
            <a:cxnSpLocks/>
          </p:cNvCxnSpPr>
          <p:nvPr/>
        </p:nvCxnSpPr>
        <p:spPr>
          <a:xfrm>
            <a:off x="8067320" y="2731016"/>
            <a:ext cx="511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6FE17D74-F6CB-4812-B469-61C01CBFCB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896394"/>
              </p:ext>
            </p:extLst>
          </p:nvPr>
        </p:nvGraphicFramePr>
        <p:xfrm>
          <a:off x="8768260" y="2409547"/>
          <a:ext cx="173037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3" name="Equation" r:id="rId9" imgW="1295280" imgH="647640" progId="Equation.DSMT4">
                  <p:embed/>
                </p:oleObj>
              </mc:Choice>
              <mc:Fallback>
                <p:oleObj name="Equation" r:id="rId9" imgW="1295280" imgH="647640" progId="Equation.DSMT4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3F2EED36-180D-4489-95EA-211077CF9E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768260" y="2409547"/>
                        <a:ext cx="1730375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296D8D71-FBEF-42D2-8C56-CCD951504F89}"/>
              </a:ext>
            </a:extLst>
          </p:cNvPr>
          <p:cNvSpPr txBox="1"/>
          <p:nvPr/>
        </p:nvSpPr>
        <p:spPr>
          <a:xfrm>
            <a:off x="2187973" y="3942318"/>
            <a:ext cx="2427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Plugging into the efficiency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610EFA2-A21D-4CAD-BED5-6C3B23F5CAC1}"/>
              </a:ext>
            </a:extLst>
          </p:cNvPr>
          <p:cNvCxnSpPr>
            <a:cxnSpLocks/>
          </p:cNvCxnSpPr>
          <p:nvPr/>
        </p:nvCxnSpPr>
        <p:spPr>
          <a:xfrm>
            <a:off x="4768269" y="4111595"/>
            <a:ext cx="511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C6138918-69DC-4A3B-96DF-EF0F866D1C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733927"/>
              </p:ext>
            </p:extLst>
          </p:nvPr>
        </p:nvGraphicFramePr>
        <p:xfrm>
          <a:off x="5437491" y="3796768"/>
          <a:ext cx="1787801" cy="968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4" name="Equation" r:id="rId11" imgW="1218960" imgH="660240" progId="Equation.DSMT4">
                  <p:embed/>
                </p:oleObj>
              </mc:Choice>
              <mc:Fallback>
                <p:oleObj name="Equation" r:id="rId11" imgW="121896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37491" y="3796768"/>
                        <a:ext cx="1787801" cy="968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95727260-D422-490C-A3D9-B604C3B309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888360"/>
              </p:ext>
            </p:extLst>
          </p:nvPr>
        </p:nvGraphicFramePr>
        <p:xfrm>
          <a:off x="8046901" y="3757582"/>
          <a:ext cx="275590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5" name="Equation" r:id="rId13" imgW="1879560" imgH="482400" progId="Equation.DSMT4">
                  <p:embed/>
                </p:oleObj>
              </mc:Choice>
              <mc:Fallback>
                <p:oleObj name="Equation" r:id="rId13" imgW="1879560" imgH="48240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C6138918-69DC-4A3B-96DF-EF0F866D1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046901" y="3757582"/>
                        <a:ext cx="2755900" cy="7080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29C7C50-692B-4F88-9903-7F00C3EEB9B1}"/>
              </a:ext>
            </a:extLst>
          </p:cNvPr>
          <p:cNvCxnSpPr>
            <a:cxnSpLocks/>
          </p:cNvCxnSpPr>
          <p:nvPr/>
        </p:nvCxnSpPr>
        <p:spPr>
          <a:xfrm>
            <a:off x="7366380" y="4111595"/>
            <a:ext cx="511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A00EED1-0378-4F92-96AD-BF0B45FA0321}"/>
              </a:ext>
            </a:extLst>
          </p:cNvPr>
          <p:cNvSpPr txBox="1"/>
          <p:nvPr/>
        </p:nvSpPr>
        <p:spPr>
          <a:xfrm>
            <a:off x="2187973" y="4937235"/>
            <a:ext cx="6551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implies the efficiency is maximized when </a:t>
            </a:r>
            <a:r>
              <a:rPr lang="el-GR" sz="1600" dirty="0"/>
              <a:t>Δ</a:t>
            </a:r>
            <a:r>
              <a:rPr lang="en-US" sz="1600" dirty="0"/>
              <a:t>S</a:t>
            </a:r>
            <a:r>
              <a:rPr lang="en-US" sz="1600" baseline="-25000" dirty="0"/>
              <a:t>int.</a:t>
            </a:r>
            <a:r>
              <a:rPr lang="en-US" sz="1600" dirty="0"/>
              <a:t> = 0, in which case we get:</a:t>
            </a:r>
          </a:p>
        </p:txBody>
      </p:sp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B76C4A5B-8E0B-4FCF-B0AA-FE8CC61EC7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8657250"/>
              </p:ext>
            </p:extLst>
          </p:nvPr>
        </p:nvGraphicFramePr>
        <p:xfrm>
          <a:off x="8768260" y="4796924"/>
          <a:ext cx="1192212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6" name="Equation" r:id="rId15" imgW="812520" imgH="431640" progId="Equation.DSMT4">
                  <p:embed/>
                </p:oleObj>
              </mc:Choice>
              <mc:Fallback>
                <p:oleObj name="Equation" r:id="rId15" imgW="812520" imgH="43164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95727260-D422-490C-A3D9-B604C3B309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768260" y="4796924"/>
                        <a:ext cx="1192212" cy="633412"/>
                      </a:xfrm>
                      <a:prstGeom prst="rect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08E4517E-D37A-41DC-B4BA-D8DF7C7AF359}"/>
              </a:ext>
            </a:extLst>
          </p:cNvPr>
          <p:cNvSpPr txBox="1"/>
          <p:nvPr/>
        </p:nvSpPr>
        <p:spPr>
          <a:xfrm>
            <a:off x="2187973" y="5762874"/>
            <a:ext cx="3359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But what would such a cycle look like?</a:t>
            </a:r>
          </a:p>
        </p:txBody>
      </p:sp>
    </p:spTree>
    <p:extLst>
      <p:ext uri="{BB962C8B-B14F-4D97-AF65-F5344CB8AC3E}">
        <p14:creationId xmlns:p14="http://schemas.microsoft.com/office/powerpoint/2010/main" val="404435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1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22A97-ECF8-4872-BFFD-9FBD93CE5E7B}"/>
              </a:ext>
            </a:extLst>
          </p:cNvPr>
          <p:cNvSpPr txBox="1">
            <a:spLocks/>
          </p:cNvSpPr>
          <p:nvPr/>
        </p:nvSpPr>
        <p:spPr>
          <a:xfrm>
            <a:off x="4548577" y="224704"/>
            <a:ext cx="2597658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F.8 Engines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20B2E6F-87E4-417A-8936-02347E2E8F07}"/>
              </a:ext>
            </a:extLst>
          </p:cNvPr>
          <p:cNvCxnSpPr>
            <a:cxnSpLocks/>
          </p:cNvCxnSpPr>
          <p:nvPr/>
        </p:nvCxnSpPr>
        <p:spPr>
          <a:xfrm>
            <a:off x="569920" y="590699"/>
            <a:ext cx="0" cy="240805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AE2679D-8DED-406B-8CC2-07D46AD19E00}"/>
              </a:ext>
            </a:extLst>
          </p:cNvPr>
          <p:cNvCxnSpPr>
            <a:cxnSpLocks/>
          </p:cNvCxnSpPr>
          <p:nvPr/>
        </p:nvCxnSpPr>
        <p:spPr>
          <a:xfrm>
            <a:off x="326025" y="2769296"/>
            <a:ext cx="27869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46D059B-F324-4722-87F3-2BFDAFFE7DA0}"/>
              </a:ext>
            </a:extLst>
          </p:cNvPr>
          <p:cNvSpPr txBox="1"/>
          <p:nvPr/>
        </p:nvSpPr>
        <p:spPr>
          <a:xfrm>
            <a:off x="2871725" y="2769296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1D24BB-33AE-40D8-B514-201C9A85BCC2}"/>
              </a:ext>
            </a:extLst>
          </p:cNvPr>
          <p:cNvSpPr txBox="1"/>
          <p:nvPr/>
        </p:nvSpPr>
        <p:spPr>
          <a:xfrm>
            <a:off x="251701" y="44336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2AAB29D-5918-493C-960D-D650172589DC}"/>
              </a:ext>
            </a:extLst>
          </p:cNvPr>
          <p:cNvSpPr/>
          <p:nvPr/>
        </p:nvSpPr>
        <p:spPr>
          <a:xfrm>
            <a:off x="1257235" y="313816"/>
            <a:ext cx="2094522" cy="1401704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FD531E6-D20F-4641-90DB-7552A51F7FAB}"/>
              </a:ext>
            </a:extLst>
          </p:cNvPr>
          <p:cNvSpPr/>
          <p:nvPr/>
        </p:nvSpPr>
        <p:spPr>
          <a:xfrm>
            <a:off x="719479" y="1069617"/>
            <a:ext cx="2094523" cy="1515011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5C5B61-D332-4EAD-AAE8-A1F01AD1BE06}"/>
              </a:ext>
            </a:extLst>
          </p:cNvPr>
          <p:cNvSpPr txBox="1"/>
          <p:nvPr/>
        </p:nvSpPr>
        <p:spPr>
          <a:xfrm>
            <a:off x="3361921" y="15369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B06FDF-12E1-4A98-B7B1-B865C8476EFD}"/>
              </a:ext>
            </a:extLst>
          </p:cNvPr>
          <p:cNvSpPr txBox="1"/>
          <p:nvPr/>
        </p:nvSpPr>
        <p:spPr>
          <a:xfrm>
            <a:off x="2817176" y="2380716"/>
            <a:ext cx="342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379270-8158-4F01-BD1B-F643D48EE33F}"/>
              </a:ext>
            </a:extLst>
          </p:cNvPr>
          <p:cNvSpPr txBox="1"/>
          <p:nvPr/>
        </p:nvSpPr>
        <p:spPr>
          <a:xfrm>
            <a:off x="2031244" y="1456661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CD7AD088-E1B4-4659-9D0D-ADAA8370FAD1}"/>
                  </a:ext>
                </a:extLst>
              </p14:cNvPr>
              <p14:cNvContentPartPr/>
              <p14:nvPr/>
            </p14:nvContentPartPr>
            <p14:xfrm>
              <a:off x="1360479" y="1154208"/>
              <a:ext cx="1314720" cy="106488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CD7AD088-E1B4-4659-9D0D-ADAA8370FAD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51479" y="1145205"/>
                <a:ext cx="1332360" cy="10825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FF365E9-9646-4AE7-8872-758A8116FC8A}"/>
                  </a:ext>
                </a:extLst>
              </p14:cNvPr>
              <p14:cNvContentPartPr/>
              <p14:nvPr/>
            </p14:nvContentPartPr>
            <p14:xfrm>
              <a:off x="1975148" y="1180518"/>
              <a:ext cx="539640" cy="35640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FF365E9-9646-4AE7-8872-758A8116FC8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66142" y="1171518"/>
                <a:ext cx="557292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05768C9-8189-400E-9639-D24C5DD09C98}"/>
                  </a:ext>
                </a:extLst>
              </p14:cNvPr>
              <p14:cNvContentPartPr/>
              <p14:nvPr/>
            </p14:nvContentPartPr>
            <p14:xfrm>
              <a:off x="1420748" y="1987638"/>
              <a:ext cx="457560" cy="45180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05768C9-8189-400E-9639-D24C5DD09C9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11755" y="1978638"/>
                <a:ext cx="475186" cy="469440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78EC780-91B1-40B7-8418-C6FE02889568}"/>
              </a:ext>
            </a:extLst>
          </p:cNvPr>
          <p:cNvSpPr txBox="1"/>
          <p:nvPr/>
        </p:nvSpPr>
        <p:spPr>
          <a:xfrm>
            <a:off x="1550091" y="2276480"/>
            <a:ext cx="42191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Q</a:t>
            </a:r>
            <a:r>
              <a:rPr lang="en-US" baseline="-25000" dirty="0">
                <a:solidFill>
                  <a:srgbClr val="00B0F0"/>
                </a:solidFill>
              </a:rPr>
              <a:t>C</a:t>
            </a:r>
            <a:endParaRPr lang="en-US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F04557C1-40A1-46D6-8B87-0C5879AB8E28}"/>
                  </a:ext>
                </a:extLst>
              </p14:cNvPr>
              <p14:cNvContentPartPr/>
              <p14:nvPr/>
            </p14:nvContentPartPr>
            <p14:xfrm>
              <a:off x="2266028" y="1906278"/>
              <a:ext cx="925560" cy="2023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F04557C1-40A1-46D6-8B87-0C5879AB8E2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57028" y="1897278"/>
                <a:ext cx="943200" cy="21996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A9D6523-AE40-4A30-B094-8107B8123030}"/>
              </a:ext>
            </a:extLst>
          </p:cNvPr>
          <p:cNvSpPr txBox="1"/>
          <p:nvPr/>
        </p:nvSpPr>
        <p:spPr>
          <a:xfrm>
            <a:off x="3174836" y="2070106"/>
            <a:ext cx="6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</a:t>
            </a:r>
            <a:r>
              <a:rPr lang="en-US" baseline="-25000" dirty="0" err="1"/>
              <a:t>cycle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518484-6756-436F-B2E4-A24FE9B75BF1}"/>
              </a:ext>
            </a:extLst>
          </p:cNvPr>
          <p:cNvSpPr txBox="1"/>
          <p:nvPr/>
        </p:nvSpPr>
        <p:spPr>
          <a:xfrm>
            <a:off x="4283006" y="1103403"/>
            <a:ext cx="535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There is only one process that strictly satisfies </a:t>
            </a:r>
            <a:r>
              <a:rPr lang="el-GR" dirty="0"/>
              <a:t>Δ</a:t>
            </a:r>
            <a:r>
              <a:rPr lang="en-US" dirty="0"/>
              <a:t>S</a:t>
            </a:r>
            <a:r>
              <a:rPr lang="en-US" baseline="-25000" dirty="0"/>
              <a:t>int.</a:t>
            </a:r>
            <a:r>
              <a:rPr lang="en-US" dirty="0"/>
              <a:t> = 0.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2857BC-B560-4843-92C4-061DAC7300DB}"/>
              </a:ext>
            </a:extLst>
          </p:cNvPr>
          <p:cNvSpPr txBox="1"/>
          <p:nvPr/>
        </p:nvSpPr>
        <p:spPr>
          <a:xfrm>
            <a:off x="4657122" y="1622222"/>
            <a:ext cx="2169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Isentropic process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5CC0CE-FB0D-44DF-85A4-BF0F37820CB0}"/>
              </a:ext>
            </a:extLst>
          </p:cNvPr>
          <p:cNvSpPr txBox="1"/>
          <p:nvPr/>
        </p:nvSpPr>
        <p:spPr>
          <a:xfrm>
            <a:off x="4686672" y="4267147"/>
            <a:ext cx="6149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Isothermal process </a:t>
            </a:r>
            <a:r>
              <a:rPr lang="en-US" i="1" dirty="0"/>
              <a:t>where</a:t>
            </a:r>
            <a:r>
              <a:rPr lang="en-US" dirty="0"/>
              <a:t> the gas is always held close to the </a:t>
            </a:r>
          </a:p>
          <a:p>
            <a:r>
              <a:rPr lang="en-US" dirty="0"/>
              <a:t>     same temperature as the reservoir(s).  </a:t>
            </a:r>
            <a:endParaRPr lang="en-US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CBD804-D273-4D8D-B351-72496E036D1A}"/>
              </a:ext>
            </a:extLst>
          </p:cNvPr>
          <p:cNvSpPr txBox="1"/>
          <p:nvPr/>
        </p:nvSpPr>
        <p:spPr>
          <a:xfrm>
            <a:off x="4283006" y="2122965"/>
            <a:ext cx="75829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But we cannot power an engine with only isentropic processes, because</a:t>
            </a:r>
          </a:p>
          <a:p>
            <a:r>
              <a:rPr lang="en-US" dirty="0"/>
              <a:t>then we could never add heat/energy.  But there </a:t>
            </a:r>
            <a:r>
              <a:rPr lang="en-US" i="1" dirty="0"/>
              <a:t>is</a:t>
            </a:r>
            <a:r>
              <a:rPr lang="en-US" dirty="0"/>
              <a:t> another process which </a:t>
            </a:r>
          </a:p>
          <a:p>
            <a:r>
              <a:rPr lang="en-US" dirty="0"/>
              <a:t>can come </a:t>
            </a:r>
            <a:r>
              <a:rPr lang="en-US" i="1" dirty="0"/>
              <a:t>close</a:t>
            </a:r>
            <a:r>
              <a:rPr lang="en-US" dirty="0"/>
              <a:t> to satisfying </a:t>
            </a:r>
            <a:r>
              <a:rPr lang="el-GR" dirty="0"/>
              <a:t>Δ</a:t>
            </a:r>
            <a:r>
              <a:rPr lang="en-US" dirty="0"/>
              <a:t>S</a:t>
            </a:r>
            <a:r>
              <a:rPr lang="en-US" baseline="-25000" dirty="0"/>
              <a:t>int.</a:t>
            </a:r>
            <a:r>
              <a:rPr lang="en-US" dirty="0"/>
              <a:t> = 0.  Heat transfer between two objects at</a:t>
            </a:r>
          </a:p>
          <a:p>
            <a:r>
              <a:rPr lang="en-US" dirty="0"/>
              <a:t>unequal temperatures is an </a:t>
            </a:r>
            <a:r>
              <a:rPr lang="en-US" i="1" dirty="0"/>
              <a:t>internal</a:t>
            </a:r>
            <a:r>
              <a:rPr lang="en-US" dirty="0"/>
              <a:t> process which </a:t>
            </a:r>
            <a:r>
              <a:rPr lang="en-US" i="1" dirty="0"/>
              <a:t>always</a:t>
            </a:r>
            <a:r>
              <a:rPr lang="en-US" dirty="0"/>
              <a:t> increases S, but if the two objects are at close to the same temperature, then the S increase would be small.  So what we want is a process where the temperature of the gas remains very close to the temperatures of the reservoirs.  So we need an …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27628CE-E668-4CFA-89BE-63905A7E3B10}"/>
              </a:ext>
            </a:extLst>
          </p:cNvPr>
          <p:cNvCxnSpPr>
            <a:cxnSpLocks/>
          </p:cNvCxnSpPr>
          <p:nvPr/>
        </p:nvCxnSpPr>
        <p:spPr>
          <a:xfrm>
            <a:off x="563296" y="4052824"/>
            <a:ext cx="0" cy="240805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D2F90B4-0BB2-4FEB-AA22-4E1123D14A14}"/>
              </a:ext>
            </a:extLst>
          </p:cNvPr>
          <p:cNvCxnSpPr>
            <a:cxnSpLocks/>
          </p:cNvCxnSpPr>
          <p:nvPr/>
        </p:nvCxnSpPr>
        <p:spPr>
          <a:xfrm>
            <a:off x="319401" y="6231421"/>
            <a:ext cx="278696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F220678-C66C-44A9-A8F2-90A85C873F05}"/>
              </a:ext>
            </a:extLst>
          </p:cNvPr>
          <p:cNvSpPr txBox="1"/>
          <p:nvPr/>
        </p:nvSpPr>
        <p:spPr>
          <a:xfrm>
            <a:off x="2865101" y="6231421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B4AB6B-3A2F-48C7-B593-AFC8D33D8492}"/>
              </a:ext>
            </a:extLst>
          </p:cNvPr>
          <p:cNvSpPr txBox="1"/>
          <p:nvPr/>
        </p:nvSpPr>
        <p:spPr>
          <a:xfrm>
            <a:off x="245077" y="390549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25393C8-6BAF-4CF8-859D-7F26BCA32917}"/>
              </a:ext>
            </a:extLst>
          </p:cNvPr>
          <p:cNvSpPr/>
          <p:nvPr/>
        </p:nvSpPr>
        <p:spPr>
          <a:xfrm>
            <a:off x="1160377" y="3380528"/>
            <a:ext cx="2027447" cy="1728361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21515A5-55C3-48BE-92D2-8F7B7EC7B98E}"/>
              </a:ext>
            </a:extLst>
          </p:cNvPr>
          <p:cNvSpPr/>
          <p:nvPr/>
        </p:nvSpPr>
        <p:spPr>
          <a:xfrm>
            <a:off x="712855" y="4531742"/>
            <a:ext cx="2094523" cy="1515011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C5ECAC-440A-45A2-9389-803E47775EDA}"/>
              </a:ext>
            </a:extLst>
          </p:cNvPr>
          <p:cNvSpPr txBox="1"/>
          <p:nvPr/>
        </p:nvSpPr>
        <p:spPr>
          <a:xfrm>
            <a:off x="3181213" y="486092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A507D4-580B-4C30-A258-4BB927CE9909}"/>
              </a:ext>
            </a:extLst>
          </p:cNvPr>
          <p:cNvSpPr txBox="1"/>
          <p:nvPr/>
        </p:nvSpPr>
        <p:spPr>
          <a:xfrm>
            <a:off x="2753262" y="5842841"/>
            <a:ext cx="342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7EF637C-26AE-4099-B5C7-F35CA1A6A12D}"/>
              </a:ext>
            </a:extLst>
          </p:cNvPr>
          <p:cNvSpPr txBox="1"/>
          <p:nvPr/>
        </p:nvSpPr>
        <p:spPr>
          <a:xfrm>
            <a:off x="1694871" y="4473491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984AC127-8930-48D7-9042-068DB96E25A9}"/>
                  </a:ext>
                </a:extLst>
              </p14:cNvPr>
              <p14:cNvContentPartPr/>
              <p14:nvPr/>
            </p14:nvContentPartPr>
            <p14:xfrm>
              <a:off x="1968524" y="4642643"/>
              <a:ext cx="539640" cy="35640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984AC127-8930-48D7-9042-068DB96E25A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59518" y="4633643"/>
                <a:ext cx="557292" cy="3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D219FA32-3A92-47E7-B440-C777DCBBC26F}"/>
                  </a:ext>
                </a:extLst>
              </p14:cNvPr>
              <p14:cNvContentPartPr/>
              <p14:nvPr/>
            </p14:nvContentPartPr>
            <p14:xfrm>
              <a:off x="1940959" y="5698247"/>
              <a:ext cx="457560" cy="45180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D219FA32-3A92-47E7-B440-C777DCBBC2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931966" y="5689247"/>
                <a:ext cx="475186" cy="46944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BC54AF0D-3742-46B7-A29D-7DB24F555D8F}"/>
              </a:ext>
            </a:extLst>
          </p:cNvPr>
          <p:cNvSpPr txBox="1"/>
          <p:nvPr/>
        </p:nvSpPr>
        <p:spPr>
          <a:xfrm>
            <a:off x="2075808" y="5870116"/>
            <a:ext cx="42191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Q</a:t>
            </a:r>
            <a:r>
              <a:rPr lang="en-US" baseline="-25000" dirty="0">
                <a:solidFill>
                  <a:srgbClr val="00B0F0"/>
                </a:solidFill>
              </a:rPr>
              <a:t>C</a:t>
            </a:r>
            <a:endParaRPr lang="en-US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28A5BF6E-B6CE-4CCD-B3BF-7D66FF364043}"/>
                  </a:ext>
                </a:extLst>
              </p14:cNvPr>
              <p14:cNvContentPartPr/>
              <p14:nvPr/>
            </p14:nvContentPartPr>
            <p14:xfrm>
              <a:off x="2259404" y="5368403"/>
              <a:ext cx="925560" cy="20232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28A5BF6E-B6CE-4CCD-B3BF-7D66FF36404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50404" y="5359403"/>
                <a:ext cx="943200" cy="219960"/>
              </a:xfrm>
              <a:prstGeom prst="rect">
                <a:avLst/>
              </a:prstGeom>
            </p:spPr>
          </p:pic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7DD06BD3-4C3F-429E-B8B4-7C79D1A22705}"/>
              </a:ext>
            </a:extLst>
          </p:cNvPr>
          <p:cNvSpPr txBox="1"/>
          <p:nvPr/>
        </p:nvSpPr>
        <p:spPr>
          <a:xfrm>
            <a:off x="3168212" y="5532231"/>
            <a:ext cx="6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</a:t>
            </a:r>
            <a:r>
              <a:rPr lang="en-US" baseline="-25000" dirty="0" err="1"/>
              <a:t>cycle</a:t>
            </a:r>
            <a:endParaRPr lang="en-US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343E9D3-7580-4D51-92AB-42A787682671}"/>
              </a:ext>
            </a:extLst>
          </p:cNvPr>
          <p:cNvSpPr/>
          <p:nvPr/>
        </p:nvSpPr>
        <p:spPr>
          <a:xfrm>
            <a:off x="1543466" y="4004589"/>
            <a:ext cx="824313" cy="826119"/>
          </a:xfrm>
          <a:custGeom>
            <a:avLst/>
            <a:gdLst>
              <a:gd name="connsiteX0" fmla="*/ 0 w 934278"/>
              <a:gd name="connsiteY0" fmla="*/ 0 h 844826"/>
              <a:gd name="connsiteX1" fmla="*/ 467139 w 934278"/>
              <a:gd name="connsiteY1" fmla="*/ 467139 h 844826"/>
              <a:gd name="connsiteX2" fmla="*/ 467139 w 934278"/>
              <a:gd name="connsiteY2" fmla="*/ 467139 h 844826"/>
              <a:gd name="connsiteX3" fmla="*/ 805069 w 934278"/>
              <a:gd name="connsiteY3" fmla="*/ 755374 h 844826"/>
              <a:gd name="connsiteX4" fmla="*/ 934278 w 934278"/>
              <a:gd name="connsiteY4" fmla="*/ 844826 h 84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4278" h="844826">
                <a:moveTo>
                  <a:pt x="0" y="0"/>
                </a:moveTo>
                <a:lnTo>
                  <a:pt x="467139" y="467139"/>
                </a:lnTo>
                <a:lnTo>
                  <a:pt x="467139" y="467139"/>
                </a:lnTo>
                <a:cubicBezTo>
                  <a:pt x="523461" y="515178"/>
                  <a:pt x="727213" y="692426"/>
                  <a:pt x="805069" y="755374"/>
                </a:cubicBezTo>
                <a:cubicBezTo>
                  <a:pt x="882925" y="818322"/>
                  <a:pt x="908601" y="831574"/>
                  <a:pt x="934278" y="844826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57D0C84-2E58-4A39-8734-B19DD286F44A}"/>
              </a:ext>
            </a:extLst>
          </p:cNvPr>
          <p:cNvSpPr/>
          <p:nvPr/>
        </p:nvSpPr>
        <p:spPr>
          <a:xfrm>
            <a:off x="2365634" y="4849955"/>
            <a:ext cx="207319" cy="1117935"/>
          </a:xfrm>
          <a:custGeom>
            <a:avLst/>
            <a:gdLst>
              <a:gd name="connsiteX0" fmla="*/ 0 w 288235"/>
              <a:gd name="connsiteY0" fmla="*/ 0 h 1113182"/>
              <a:gd name="connsiteX1" fmla="*/ 89452 w 288235"/>
              <a:gd name="connsiteY1" fmla="*/ 725556 h 1113182"/>
              <a:gd name="connsiteX2" fmla="*/ 288235 w 288235"/>
              <a:gd name="connsiteY2" fmla="*/ 1113182 h 111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5" h="1113182">
                <a:moveTo>
                  <a:pt x="0" y="0"/>
                </a:moveTo>
                <a:cubicBezTo>
                  <a:pt x="20706" y="270013"/>
                  <a:pt x="41413" y="540026"/>
                  <a:pt x="89452" y="725556"/>
                </a:cubicBezTo>
                <a:cubicBezTo>
                  <a:pt x="137491" y="911086"/>
                  <a:pt x="212863" y="1012134"/>
                  <a:pt x="288235" y="111318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28BC2EA-8904-4E78-8DB8-9721A203CDB1}"/>
              </a:ext>
            </a:extLst>
          </p:cNvPr>
          <p:cNvSpPr/>
          <p:nvPr/>
        </p:nvSpPr>
        <p:spPr>
          <a:xfrm>
            <a:off x="1886686" y="5703792"/>
            <a:ext cx="664289" cy="259513"/>
          </a:xfrm>
          <a:custGeom>
            <a:avLst/>
            <a:gdLst>
              <a:gd name="connsiteX0" fmla="*/ 894522 w 894522"/>
              <a:gd name="connsiteY0" fmla="*/ 298174 h 298174"/>
              <a:gd name="connsiteX1" fmla="*/ 477078 w 894522"/>
              <a:gd name="connsiteY1" fmla="*/ 208722 h 298174"/>
              <a:gd name="connsiteX2" fmla="*/ 0 w 894522"/>
              <a:gd name="connsiteY2" fmla="*/ 0 h 29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298174">
                <a:moveTo>
                  <a:pt x="894522" y="298174"/>
                </a:moveTo>
                <a:cubicBezTo>
                  <a:pt x="760343" y="278296"/>
                  <a:pt x="626165" y="258418"/>
                  <a:pt x="477078" y="208722"/>
                </a:cubicBezTo>
                <a:cubicBezTo>
                  <a:pt x="327991" y="159026"/>
                  <a:pt x="163995" y="79513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15E7509-0A49-426D-9966-CE900D729FAE}"/>
              </a:ext>
            </a:extLst>
          </p:cNvPr>
          <p:cNvSpPr/>
          <p:nvPr/>
        </p:nvSpPr>
        <p:spPr>
          <a:xfrm>
            <a:off x="1550091" y="4023664"/>
            <a:ext cx="348479" cy="1680128"/>
          </a:xfrm>
          <a:custGeom>
            <a:avLst/>
            <a:gdLst>
              <a:gd name="connsiteX0" fmla="*/ 0 w 288235"/>
              <a:gd name="connsiteY0" fmla="*/ 0 h 1113182"/>
              <a:gd name="connsiteX1" fmla="*/ 89452 w 288235"/>
              <a:gd name="connsiteY1" fmla="*/ 725556 h 1113182"/>
              <a:gd name="connsiteX2" fmla="*/ 288235 w 288235"/>
              <a:gd name="connsiteY2" fmla="*/ 1113182 h 111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5" h="1113182">
                <a:moveTo>
                  <a:pt x="0" y="0"/>
                </a:moveTo>
                <a:cubicBezTo>
                  <a:pt x="20706" y="270013"/>
                  <a:pt x="41413" y="540026"/>
                  <a:pt x="89452" y="725556"/>
                </a:cubicBezTo>
                <a:cubicBezTo>
                  <a:pt x="137491" y="911086"/>
                  <a:pt x="212863" y="1012134"/>
                  <a:pt x="288235" y="111318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80D35D78-AE35-496D-B9EF-8E7B9F6C5C50}"/>
                  </a:ext>
                </a:extLst>
              </p14:cNvPr>
              <p14:cNvContentPartPr/>
              <p14:nvPr/>
            </p14:nvContentPartPr>
            <p14:xfrm>
              <a:off x="1539110" y="4523713"/>
              <a:ext cx="119880" cy="13320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80D35D78-AE35-496D-B9EF-8E7B9F6C5C5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530110" y="4514713"/>
                <a:ext cx="137520" cy="15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C98155C4-F87A-407A-8FCA-AD002C85A3F7}"/>
                  </a:ext>
                </a:extLst>
              </p14:cNvPr>
              <p14:cNvContentPartPr/>
              <p14:nvPr/>
            </p14:nvContentPartPr>
            <p14:xfrm>
              <a:off x="1815950" y="4283233"/>
              <a:ext cx="103680" cy="15300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C98155C4-F87A-407A-8FCA-AD002C85A3F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806950" y="4274593"/>
                <a:ext cx="121320" cy="1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5108120C-2C83-4344-8558-0A328112D32A}"/>
                  </a:ext>
                </a:extLst>
              </p14:cNvPr>
              <p14:cNvContentPartPr/>
              <p14:nvPr/>
            </p14:nvContentPartPr>
            <p14:xfrm>
              <a:off x="2325350" y="5154433"/>
              <a:ext cx="114120" cy="11376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5108120C-2C83-4344-8558-0A328112D32A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316710" y="5145793"/>
                <a:ext cx="131760" cy="13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51EAD4D4-7EFC-4F23-9B4F-1EE9C6D602A4}"/>
                  </a:ext>
                </a:extLst>
              </p14:cNvPr>
              <p14:cNvContentPartPr/>
              <p14:nvPr/>
            </p14:nvContentPartPr>
            <p14:xfrm>
              <a:off x="2037350" y="5744473"/>
              <a:ext cx="150120" cy="1443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51EAD4D4-7EFC-4F23-9B4F-1EE9C6D602A4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028350" y="5735473"/>
                <a:ext cx="167760" cy="162000"/>
              </a:xfrm>
              <a:prstGeom prst="rect">
                <a:avLst/>
              </a:prstGeom>
            </p:spPr>
          </p:pic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A9097DCB-B262-43AB-86DE-A5B4C9A380C7}"/>
              </a:ext>
            </a:extLst>
          </p:cNvPr>
          <p:cNvSpPr txBox="1"/>
          <p:nvPr/>
        </p:nvSpPr>
        <p:spPr>
          <a:xfrm>
            <a:off x="4220774" y="5183737"/>
            <a:ext cx="635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the max efficiency cycle, called the </a:t>
            </a:r>
            <a:r>
              <a:rPr lang="en-US" b="1" dirty="0"/>
              <a:t>Carnot</a:t>
            </a:r>
            <a:r>
              <a:rPr lang="en-US" dirty="0"/>
              <a:t> cycle, looks like this: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E1DA897-BD2D-4687-8F2F-930EF2B1484F}"/>
              </a:ext>
            </a:extLst>
          </p:cNvPr>
          <p:cNvSpPr txBox="1"/>
          <p:nvPr/>
        </p:nvSpPr>
        <p:spPr>
          <a:xfrm>
            <a:off x="1953552" y="419303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754BE3D-68C2-4416-999D-1BE453B402C9}"/>
              </a:ext>
            </a:extLst>
          </p:cNvPr>
          <p:cNvSpPr txBox="1"/>
          <p:nvPr/>
        </p:nvSpPr>
        <p:spPr>
          <a:xfrm>
            <a:off x="2394139" y="50183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3EBCD6-BE96-4E81-A4F9-7DF7AE738A3E}"/>
              </a:ext>
            </a:extLst>
          </p:cNvPr>
          <p:cNvSpPr txBox="1"/>
          <p:nvPr/>
        </p:nvSpPr>
        <p:spPr>
          <a:xfrm>
            <a:off x="1936870" y="541905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6062A4-EB2E-4FD8-8783-9BE742A04BE0}"/>
              </a:ext>
            </a:extLst>
          </p:cNvPr>
          <p:cNvSpPr txBox="1"/>
          <p:nvPr/>
        </p:nvSpPr>
        <p:spPr>
          <a:xfrm>
            <a:off x="1360479" y="4784334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557C5A1-99B4-435A-8ABE-FA6F1BDC9322}"/>
              </a:ext>
            </a:extLst>
          </p:cNvPr>
          <p:cNvSpPr txBox="1"/>
          <p:nvPr/>
        </p:nvSpPr>
        <p:spPr>
          <a:xfrm>
            <a:off x="4705054" y="5698247"/>
            <a:ext cx="2441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isothermal expansion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00E05CA-90C8-495D-A807-B15F732EAAB7}"/>
              </a:ext>
            </a:extLst>
          </p:cNvPr>
          <p:cNvSpPr txBox="1"/>
          <p:nvPr/>
        </p:nvSpPr>
        <p:spPr>
          <a:xfrm>
            <a:off x="4705054" y="6231421"/>
            <a:ext cx="207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 isentropic cooling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7F1D0AD-9FE4-40B1-96D9-9929409EC5F7}"/>
              </a:ext>
            </a:extLst>
          </p:cNvPr>
          <p:cNvSpPr txBox="1"/>
          <p:nvPr/>
        </p:nvSpPr>
        <p:spPr>
          <a:xfrm>
            <a:off x="7501811" y="5676024"/>
            <a:ext cx="215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isothermal cooling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81E5082-9CF7-4A81-9DEB-27C95EAF89A8}"/>
              </a:ext>
            </a:extLst>
          </p:cNvPr>
          <p:cNvSpPr txBox="1"/>
          <p:nvPr/>
        </p:nvSpPr>
        <p:spPr>
          <a:xfrm>
            <a:off x="7501811" y="6212173"/>
            <a:ext cx="211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isentropic heating</a:t>
            </a:r>
          </a:p>
        </p:txBody>
      </p:sp>
    </p:spTree>
    <p:extLst>
      <p:ext uri="{BB962C8B-B14F-4D97-AF65-F5344CB8AC3E}">
        <p14:creationId xmlns:p14="http://schemas.microsoft.com/office/powerpoint/2010/main" val="125972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5" grpId="0"/>
      <p:bldP spid="26" grpId="0"/>
      <p:bldP spid="27" grpId="0" animBg="1"/>
      <p:bldP spid="28" grpId="0" animBg="1"/>
      <p:bldP spid="29" grpId="0"/>
      <p:bldP spid="30" grpId="0"/>
      <p:bldP spid="31" grpId="0"/>
      <p:bldP spid="35" grpId="0"/>
      <p:bldP spid="37" grpId="0"/>
      <p:bldP spid="38" grpId="0" animBg="1"/>
      <p:bldP spid="41" grpId="0" animBg="1"/>
      <p:bldP spid="43" grpId="0" animBg="1"/>
      <p:bldP spid="46" grpId="0" animBg="1"/>
      <p:bldP spid="52" grpId="0"/>
      <p:bldP spid="53" grpId="0"/>
      <p:bldP spid="54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1B48E-5040-47BF-9754-5B9FBBA7D3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01362" y="101716"/>
            <a:ext cx="3036316" cy="552972"/>
          </a:xfrm>
        </p:spPr>
        <p:txBody>
          <a:bodyPr>
            <a:normAutofit fontScale="90000"/>
          </a:bodyPr>
          <a:lstStyle/>
          <a:p>
            <a:r>
              <a:rPr lang="en-US" sz="4000" b="1" u="sng" dirty="0">
                <a:latin typeface="+mn-lt"/>
              </a:rPr>
              <a:t>F.8 Engines</a:t>
            </a:r>
          </a:p>
        </p:txBody>
      </p:sp>
      <p:sp>
        <p:nvSpPr>
          <p:cNvPr id="3" name="Cylinder 2">
            <a:extLst>
              <a:ext uri="{FF2B5EF4-FFF2-40B4-BE49-F238E27FC236}">
                <a16:creationId xmlns:a16="http://schemas.microsoft.com/office/drawing/2014/main" id="{CC8DFA13-6849-4B28-8820-38E6C4DE01D9}"/>
              </a:ext>
            </a:extLst>
          </p:cNvPr>
          <p:cNvSpPr/>
          <p:nvPr/>
        </p:nvSpPr>
        <p:spPr>
          <a:xfrm>
            <a:off x="367751" y="4910688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ylinder 5">
            <a:extLst>
              <a:ext uri="{FF2B5EF4-FFF2-40B4-BE49-F238E27FC236}">
                <a16:creationId xmlns:a16="http://schemas.microsoft.com/office/drawing/2014/main" id="{0FF15F83-2436-4E7D-86CA-C86419CBBF50}"/>
              </a:ext>
            </a:extLst>
          </p:cNvPr>
          <p:cNvSpPr/>
          <p:nvPr/>
        </p:nvSpPr>
        <p:spPr>
          <a:xfrm>
            <a:off x="367751" y="5622159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E9C750E-2B73-449F-9EB7-021A7EE34B39}"/>
              </a:ext>
            </a:extLst>
          </p:cNvPr>
          <p:cNvCxnSpPr>
            <a:cxnSpLocks/>
          </p:cNvCxnSpPr>
          <p:nvPr/>
        </p:nvCxnSpPr>
        <p:spPr>
          <a:xfrm>
            <a:off x="367750" y="4478411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6BB227-92AC-43F4-A90E-B1510DBE54C2}"/>
              </a:ext>
            </a:extLst>
          </p:cNvPr>
          <p:cNvCxnSpPr>
            <a:cxnSpLocks/>
            <a:stCxn id="3" idx="4"/>
            <a:endCxn id="6" idx="4"/>
          </p:cNvCxnSpPr>
          <p:nvPr/>
        </p:nvCxnSpPr>
        <p:spPr>
          <a:xfrm>
            <a:off x="1573691" y="4976293"/>
            <a:ext cx="0" cy="73296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3081A6A9-C75C-46D8-8955-9DD0E911ACA7}"/>
              </a:ext>
            </a:extLst>
          </p:cNvPr>
          <p:cNvSpPr/>
          <p:nvPr/>
        </p:nvSpPr>
        <p:spPr>
          <a:xfrm>
            <a:off x="636315" y="5096447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3B95BA6-1620-4098-A8D2-9B4D348751FA}"/>
              </a:ext>
            </a:extLst>
          </p:cNvPr>
          <p:cNvSpPr/>
          <p:nvPr/>
        </p:nvSpPr>
        <p:spPr>
          <a:xfrm>
            <a:off x="1373031" y="518320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145A27-B6F6-4E27-A357-DCB445862201}"/>
              </a:ext>
            </a:extLst>
          </p:cNvPr>
          <p:cNvSpPr/>
          <p:nvPr/>
        </p:nvSpPr>
        <p:spPr>
          <a:xfrm>
            <a:off x="446303" y="540033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A815E3-ED6A-44A1-81C7-5E9D476C8852}"/>
              </a:ext>
            </a:extLst>
          </p:cNvPr>
          <p:cNvSpPr/>
          <p:nvPr/>
        </p:nvSpPr>
        <p:spPr>
          <a:xfrm>
            <a:off x="447201" y="5095763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1EBC5D-ACBC-4566-95E4-BE79131D443D}"/>
              </a:ext>
            </a:extLst>
          </p:cNvPr>
          <p:cNvSpPr/>
          <p:nvPr/>
        </p:nvSpPr>
        <p:spPr>
          <a:xfrm>
            <a:off x="1126798" y="5388872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2D15674-B48E-4101-BBD3-121EA5C3AB81}"/>
              </a:ext>
            </a:extLst>
          </p:cNvPr>
          <p:cNvSpPr/>
          <p:nvPr/>
        </p:nvSpPr>
        <p:spPr>
          <a:xfrm>
            <a:off x="1179120" y="511505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EC505A5-4CA0-4E3E-AD39-A6549826AB81}"/>
              </a:ext>
            </a:extLst>
          </p:cNvPr>
          <p:cNvSpPr/>
          <p:nvPr/>
        </p:nvSpPr>
        <p:spPr>
          <a:xfrm>
            <a:off x="1315284" y="5347174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9713F0-4BDC-4D0F-83AE-0C26DD2EB0B1}"/>
              </a:ext>
            </a:extLst>
          </p:cNvPr>
          <p:cNvSpPr/>
          <p:nvPr/>
        </p:nvSpPr>
        <p:spPr>
          <a:xfrm>
            <a:off x="854769" y="525876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FBE5D96-3D7E-45F2-8CF0-92F6595F2CEF}"/>
              </a:ext>
            </a:extLst>
          </p:cNvPr>
          <p:cNvSpPr/>
          <p:nvPr/>
        </p:nvSpPr>
        <p:spPr>
          <a:xfrm>
            <a:off x="983897" y="507837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166CA4-071E-44F8-892B-B35CFE07CE3C}"/>
              </a:ext>
            </a:extLst>
          </p:cNvPr>
          <p:cNvSpPr/>
          <p:nvPr/>
        </p:nvSpPr>
        <p:spPr>
          <a:xfrm>
            <a:off x="468804" y="2436861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1535CBD-8D8F-4520-B4D5-71C6FA3AC1F2}"/>
              </a:ext>
            </a:extLst>
          </p:cNvPr>
          <p:cNvCxnSpPr>
            <a:cxnSpLocks/>
          </p:cNvCxnSpPr>
          <p:nvPr/>
        </p:nvCxnSpPr>
        <p:spPr>
          <a:xfrm flipV="1">
            <a:off x="932030" y="2901612"/>
            <a:ext cx="9704" cy="76670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E8ACD19-DEAB-40F5-B6A2-767F46B7C23A}"/>
              </a:ext>
            </a:extLst>
          </p:cNvPr>
          <p:cNvCxnSpPr/>
          <p:nvPr/>
        </p:nvCxnSpPr>
        <p:spPr>
          <a:xfrm flipV="1">
            <a:off x="367749" y="3381137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A75A319-CA03-4609-B1BF-244D916927C4}"/>
              </a:ext>
            </a:extLst>
          </p:cNvPr>
          <p:cNvCxnSpPr>
            <a:cxnSpLocks/>
            <a:stCxn id="3" idx="4"/>
          </p:cNvCxnSpPr>
          <p:nvPr/>
        </p:nvCxnSpPr>
        <p:spPr>
          <a:xfrm flipH="1" flipV="1">
            <a:off x="1573183" y="3668313"/>
            <a:ext cx="508" cy="130798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6C8E523-8853-4ECC-A7F1-12BA914C2122}"/>
              </a:ext>
            </a:extLst>
          </p:cNvPr>
          <p:cNvCxnSpPr>
            <a:cxnSpLocks/>
            <a:stCxn id="20" idx="6"/>
            <a:endCxn id="63" idx="2"/>
          </p:cNvCxnSpPr>
          <p:nvPr/>
        </p:nvCxnSpPr>
        <p:spPr>
          <a:xfrm flipV="1">
            <a:off x="1414671" y="1246463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5CC66C27-78EB-48BF-B0A9-35EDB906E03D}"/>
              </a:ext>
            </a:extLst>
          </p:cNvPr>
          <p:cNvSpPr/>
          <p:nvPr/>
        </p:nvSpPr>
        <p:spPr>
          <a:xfrm>
            <a:off x="1669777" y="933001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36663F-4AB3-4AC7-8887-0CC78DAAC342}"/>
              </a:ext>
            </a:extLst>
          </p:cNvPr>
          <p:cNvCxnSpPr>
            <a:cxnSpLocks/>
          </p:cNvCxnSpPr>
          <p:nvPr/>
        </p:nvCxnSpPr>
        <p:spPr>
          <a:xfrm flipV="1">
            <a:off x="2293317" y="1255349"/>
            <a:ext cx="908" cy="3870305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rapezoid 66">
            <a:extLst>
              <a:ext uri="{FF2B5EF4-FFF2-40B4-BE49-F238E27FC236}">
                <a16:creationId xmlns:a16="http://schemas.microsoft.com/office/drawing/2014/main" id="{09CC2303-83C7-4FC2-95C9-7A6AFC4BBC3B}"/>
              </a:ext>
            </a:extLst>
          </p:cNvPr>
          <p:cNvSpPr/>
          <p:nvPr/>
        </p:nvSpPr>
        <p:spPr>
          <a:xfrm>
            <a:off x="1883395" y="5116768"/>
            <a:ext cx="823279" cy="614484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68" name="Cylinder 67">
            <a:extLst>
              <a:ext uri="{FF2B5EF4-FFF2-40B4-BE49-F238E27FC236}">
                <a16:creationId xmlns:a16="http://schemas.microsoft.com/office/drawing/2014/main" id="{7E1247A9-02C7-4E8B-A692-CDBBDF349375}"/>
              </a:ext>
            </a:extLst>
          </p:cNvPr>
          <p:cNvSpPr/>
          <p:nvPr/>
        </p:nvSpPr>
        <p:spPr>
          <a:xfrm>
            <a:off x="359044" y="4226926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72215E4-85C7-4D8F-9895-8CD1171E7285}"/>
              </a:ext>
            </a:extLst>
          </p:cNvPr>
          <p:cNvCxnSpPr>
            <a:cxnSpLocks/>
            <a:stCxn id="68" idx="1"/>
          </p:cNvCxnSpPr>
          <p:nvPr/>
        </p:nvCxnSpPr>
        <p:spPr>
          <a:xfrm flipH="1" flipV="1">
            <a:off x="543014" y="2559084"/>
            <a:ext cx="419000" cy="16678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9A3B9E-3EDC-40B9-846F-1ED4626ED042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932030" y="3597679"/>
            <a:ext cx="38691" cy="131300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CBE6A6D-E5BB-42D6-B144-B023E23E6299}"/>
              </a:ext>
            </a:extLst>
          </p:cNvPr>
          <p:cNvCxnSpPr>
            <a:cxnSpLocks/>
          </p:cNvCxnSpPr>
          <p:nvPr/>
        </p:nvCxnSpPr>
        <p:spPr>
          <a:xfrm flipH="1" flipV="1">
            <a:off x="534265" y="2522219"/>
            <a:ext cx="417402" cy="37939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Oval 73">
            <a:extLst>
              <a:ext uri="{FF2B5EF4-FFF2-40B4-BE49-F238E27FC236}">
                <a16:creationId xmlns:a16="http://schemas.microsoft.com/office/drawing/2014/main" id="{E3DD0E49-D85E-43D5-8B95-ADBB2DD016AB}"/>
              </a:ext>
            </a:extLst>
          </p:cNvPr>
          <p:cNvSpPr/>
          <p:nvPr/>
        </p:nvSpPr>
        <p:spPr>
          <a:xfrm>
            <a:off x="455188" y="4454519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FDF66F4-9154-460E-ABF0-830117EFDF67}"/>
              </a:ext>
            </a:extLst>
          </p:cNvPr>
          <p:cNvSpPr/>
          <p:nvPr/>
        </p:nvSpPr>
        <p:spPr>
          <a:xfrm>
            <a:off x="1180449" y="4382902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DC1FB6D-887D-4DAD-BDE0-E27D13D7EFC9}"/>
              </a:ext>
            </a:extLst>
          </p:cNvPr>
          <p:cNvSpPr/>
          <p:nvPr/>
        </p:nvSpPr>
        <p:spPr>
          <a:xfrm>
            <a:off x="1244410" y="4640631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79300A5-B976-4B7A-B0BB-A3969D241858}"/>
              </a:ext>
            </a:extLst>
          </p:cNvPr>
          <p:cNvSpPr/>
          <p:nvPr/>
        </p:nvSpPr>
        <p:spPr>
          <a:xfrm>
            <a:off x="991254" y="4544945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FAD9B7E9-DACC-4726-A9E9-1C64F969E10E}"/>
              </a:ext>
            </a:extLst>
          </p:cNvPr>
          <p:cNvSpPr/>
          <p:nvPr/>
        </p:nvSpPr>
        <p:spPr>
          <a:xfrm>
            <a:off x="609007" y="4637420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39172BD-FBCE-4DC7-8631-E844E197D17F}"/>
              </a:ext>
            </a:extLst>
          </p:cNvPr>
          <p:cNvCxnSpPr/>
          <p:nvPr/>
        </p:nvCxnSpPr>
        <p:spPr>
          <a:xfrm>
            <a:off x="1982860" y="1246463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rapezoid 80">
            <a:extLst>
              <a:ext uri="{FF2B5EF4-FFF2-40B4-BE49-F238E27FC236}">
                <a16:creationId xmlns:a16="http://schemas.microsoft.com/office/drawing/2014/main" id="{2AC46AA3-8760-405A-9DBE-E874E5BEAE64}"/>
              </a:ext>
            </a:extLst>
          </p:cNvPr>
          <p:cNvSpPr/>
          <p:nvPr/>
        </p:nvSpPr>
        <p:spPr>
          <a:xfrm>
            <a:off x="1894662" y="4107066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DC61717-DC61-46A0-B769-8B15E1751274}"/>
              </a:ext>
            </a:extLst>
          </p:cNvPr>
          <p:cNvCxnSpPr/>
          <p:nvPr/>
        </p:nvCxnSpPr>
        <p:spPr>
          <a:xfrm flipV="1">
            <a:off x="2832656" y="4280902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Arc 83">
            <a:extLst>
              <a:ext uri="{FF2B5EF4-FFF2-40B4-BE49-F238E27FC236}">
                <a16:creationId xmlns:a16="http://schemas.microsoft.com/office/drawing/2014/main" id="{EED7D04D-2BDF-461F-A981-D7EE73400204}"/>
              </a:ext>
            </a:extLst>
          </p:cNvPr>
          <p:cNvSpPr/>
          <p:nvPr/>
        </p:nvSpPr>
        <p:spPr>
          <a:xfrm rot="13353404">
            <a:off x="338723" y="2496457"/>
            <a:ext cx="988612" cy="952016"/>
          </a:xfrm>
          <a:prstGeom prst="arc">
            <a:avLst>
              <a:gd name="adj1" fmla="val 13365656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BC1BB481-3FBD-45BF-8C2E-535CBD13A305}"/>
                  </a:ext>
                </a:extLst>
              </p14:cNvPr>
              <p14:cNvContentPartPr/>
              <p14:nvPr/>
            </p14:nvContentPartPr>
            <p14:xfrm>
              <a:off x="347169" y="2622452"/>
              <a:ext cx="120960" cy="118080"/>
            </p14:xfrm>
          </p:contentPart>
        </mc:Choice>
        <mc:Fallback xmlns=""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BC1BB481-3FBD-45BF-8C2E-535CBD13A30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8169" y="2613479"/>
                <a:ext cx="138600" cy="135666"/>
              </a:xfrm>
              <a:prstGeom prst="rect">
                <a:avLst/>
              </a:prstGeom>
            </p:spPr>
          </p:pic>
        </mc:Fallback>
      </mc:AlternateContent>
      <p:sp>
        <p:nvSpPr>
          <p:cNvPr id="57" name="Cylinder 56">
            <a:extLst>
              <a:ext uri="{FF2B5EF4-FFF2-40B4-BE49-F238E27FC236}">
                <a16:creationId xmlns:a16="http://schemas.microsoft.com/office/drawing/2014/main" id="{0B843848-788F-4D59-A0A8-DEA894B746A1}"/>
              </a:ext>
            </a:extLst>
          </p:cNvPr>
          <p:cNvSpPr/>
          <p:nvPr/>
        </p:nvSpPr>
        <p:spPr>
          <a:xfrm>
            <a:off x="3454442" y="5665230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99814F-63D5-4C49-AB3E-013A18E8C9D2}"/>
              </a:ext>
            </a:extLst>
          </p:cNvPr>
          <p:cNvCxnSpPr>
            <a:cxnSpLocks/>
            <a:endCxn id="57" idx="2"/>
          </p:cNvCxnSpPr>
          <p:nvPr/>
        </p:nvCxnSpPr>
        <p:spPr>
          <a:xfrm>
            <a:off x="3454441" y="4521482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BFA9839-2129-484F-BEFE-43A90FF31D97}"/>
              </a:ext>
            </a:extLst>
          </p:cNvPr>
          <p:cNvCxnSpPr>
            <a:cxnSpLocks/>
            <a:endCxn id="57" idx="4"/>
          </p:cNvCxnSpPr>
          <p:nvPr/>
        </p:nvCxnSpPr>
        <p:spPr>
          <a:xfrm>
            <a:off x="4660381" y="4521482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AB2D6D6E-3146-4D72-8FF4-B399814C5B05}"/>
              </a:ext>
            </a:extLst>
          </p:cNvPr>
          <p:cNvSpPr/>
          <p:nvPr/>
        </p:nvSpPr>
        <p:spPr>
          <a:xfrm>
            <a:off x="3562218" y="505269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B611AA-49E9-4F5B-99FF-E1C9C83D5DA7}"/>
              </a:ext>
            </a:extLst>
          </p:cNvPr>
          <p:cNvSpPr/>
          <p:nvPr/>
        </p:nvSpPr>
        <p:spPr>
          <a:xfrm>
            <a:off x="4192740" y="5034320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382F2FD-34EB-4F41-B2E6-7A1826F26D1B}"/>
              </a:ext>
            </a:extLst>
          </p:cNvPr>
          <p:cNvSpPr/>
          <p:nvPr/>
        </p:nvSpPr>
        <p:spPr>
          <a:xfrm>
            <a:off x="3593592" y="534530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989CD16-A61D-4E4F-9A6A-7F64A3A72FCC}"/>
              </a:ext>
            </a:extLst>
          </p:cNvPr>
          <p:cNvSpPr/>
          <p:nvPr/>
        </p:nvSpPr>
        <p:spPr>
          <a:xfrm>
            <a:off x="3970453" y="5157889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CCB41046-DA34-40B5-BE2B-DD78D7579033}"/>
              </a:ext>
            </a:extLst>
          </p:cNvPr>
          <p:cNvSpPr/>
          <p:nvPr/>
        </p:nvSpPr>
        <p:spPr>
          <a:xfrm>
            <a:off x="4184968" y="536308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F15EA4A-9864-42E3-9B77-C992B48CAEEF}"/>
              </a:ext>
            </a:extLst>
          </p:cNvPr>
          <p:cNvSpPr/>
          <p:nvPr/>
        </p:nvSpPr>
        <p:spPr>
          <a:xfrm>
            <a:off x="4405277" y="489010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251E6485-1AD0-431C-9571-60E1AC24A9DE}"/>
              </a:ext>
            </a:extLst>
          </p:cNvPr>
          <p:cNvSpPr/>
          <p:nvPr/>
        </p:nvSpPr>
        <p:spPr>
          <a:xfrm>
            <a:off x="4401976" y="5251270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95E9702-2C17-4007-8B87-F2D5F212EA1A}"/>
              </a:ext>
            </a:extLst>
          </p:cNvPr>
          <p:cNvSpPr/>
          <p:nvPr/>
        </p:nvSpPr>
        <p:spPr>
          <a:xfrm>
            <a:off x="3810776" y="5430049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3FFD927-3749-44A7-837D-703DA9E9AF22}"/>
              </a:ext>
            </a:extLst>
          </p:cNvPr>
          <p:cNvSpPr/>
          <p:nvPr/>
        </p:nvSpPr>
        <p:spPr>
          <a:xfrm>
            <a:off x="3555495" y="2479932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FBAB212-7C09-488C-B60D-E8C2C957B2FD}"/>
              </a:ext>
            </a:extLst>
          </p:cNvPr>
          <p:cNvCxnSpPr/>
          <p:nvPr/>
        </p:nvCxnSpPr>
        <p:spPr>
          <a:xfrm flipV="1">
            <a:off x="3454440" y="3424208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577931A-83C8-4956-A17E-C1ED96056C69}"/>
              </a:ext>
            </a:extLst>
          </p:cNvPr>
          <p:cNvCxnSpPr/>
          <p:nvPr/>
        </p:nvCxnSpPr>
        <p:spPr>
          <a:xfrm flipV="1">
            <a:off x="4660381" y="3412527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83F29EE-08C3-4D47-A8F6-D3A03594A363}"/>
              </a:ext>
            </a:extLst>
          </p:cNvPr>
          <p:cNvCxnSpPr>
            <a:cxnSpLocks/>
            <a:stCxn id="82" idx="6"/>
            <a:endCxn id="90" idx="2"/>
          </p:cNvCxnSpPr>
          <p:nvPr/>
        </p:nvCxnSpPr>
        <p:spPr>
          <a:xfrm flipV="1">
            <a:off x="4501362" y="1289534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B8BD3558-6B7B-41CD-95CA-3FA15FA243A1}"/>
              </a:ext>
            </a:extLst>
          </p:cNvPr>
          <p:cNvSpPr/>
          <p:nvPr/>
        </p:nvSpPr>
        <p:spPr>
          <a:xfrm>
            <a:off x="4756468" y="976072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8577A34-AD09-45AD-8D37-2B4735F37394}"/>
              </a:ext>
            </a:extLst>
          </p:cNvPr>
          <p:cNvCxnSpPr>
            <a:cxnSpLocks/>
          </p:cNvCxnSpPr>
          <p:nvPr/>
        </p:nvCxnSpPr>
        <p:spPr>
          <a:xfrm flipV="1">
            <a:off x="5382632" y="1280453"/>
            <a:ext cx="4956" cy="304242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ylinder 92">
            <a:extLst>
              <a:ext uri="{FF2B5EF4-FFF2-40B4-BE49-F238E27FC236}">
                <a16:creationId xmlns:a16="http://schemas.microsoft.com/office/drawing/2014/main" id="{CBCD8B96-9AF3-43AE-B127-91EDD6507572}"/>
              </a:ext>
            </a:extLst>
          </p:cNvPr>
          <p:cNvSpPr/>
          <p:nvPr/>
        </p:nvSpPr>
        <p:spPr>
          <a:xfrm>
            <a:off x="3454498" y="4239360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B51E231-DE0C-4180-9D68-B9A1B742CCCE}"/>
              </a:ext>
            </a:extLst>
          </p:cNvPr>
          <p:cNvCxnSpPr>
            <a:cxnSpLocks/>
            <a:stCxn id="93" idx="1"/>
          </p:cNvCxnSpPr>
          <p:nvPr/>
        </p:nvCxnSpPr>
        <p:spPr>
          <a:xfrm flipH="1" flipV="1">
            <a:off x="3633051" y="2570206"/>
            <a:ext cx="424417" cy="166915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CFE1643-683C-4A46-8568-D7C1C50FA1C4}"/>
              </a:ext>
            </a:extLst>
          </p:cNvPr>
          <p:cNvCxnSpPr>
            <a:cxnSpLocks/>
          </p:cNvCxnSpPr>
          <p:nvPr/>
        </p:nvCxnSpPr>
        <p:spPr>
          <a:xfrm flipH="1" flipV="1">
            <a:off x="3635920" y="2570206"/>
            <a:ext cx="402438" cy="37447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E22EF012-6CB0-4CFC-A3C7-E2A6ADF14339}"/>
              </a:ext>
            </a:extLst>
          </p:cNvPr>
          <p:cNvSpPr/>
          <p:nvPr/>
        </p:nvSpPr>
        <p:spPr>
          <a:xfrm>
            <a:off x="4149245" y="4583905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ABB8D5D-6DAE-46D8-A1C6-4EA226569405}"/>
              </a:ext>
            </a:extLst>
          </p:cNvPr>
          <p:cNvSpPr/>
          <p:nvPr/>
        </p:nvSpPr>
        <p:spPr>
          <a:xfrm>
            <a:off x="4414148" y="4569831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71A310D8-9421-4F5D-95D8-86E42079EE15}"/>
              </a:ext>
            </a:extLst>
          </p:cNvPr>
          <p:cNvSpPr/>
          <p:nvPr/>
        </p:nvSpPr>
        <p:spPr>
          <a:xfrm>
            <a:off x="3693923" y="4505059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87B24BF0-AE02-4826-A93F-F8034CFEDA7A}"/>
              </a:ext>
            </a:extLst>
          </p:cNvPr>
          <p:cNvSpPr/>
          <p:nvPr/>
        </p:nvSpPr>
        <p:spPr>
          <a:xfrm>
            <a:off x="3866633" y="4800599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FC5A92F1-91F2-4653-9C8B-F3D958EC8DA6}"/>
              </a:ext>
            </a:extLst>
          </p:cNvPr>
          <p:cNvCxnSpPr/>
          <p:nvPr/>
        </p:nvCxnSpPr>
        <p:spPr>
          <a:xfrm>
            <a:off x="5069551" y="1289534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rapezoid 102">
            <a:extLst>
              <a:ext uri="{FF2B5EF4-FFF2-40B4-BE49-F238E27FC236}">
                <a16:creationId xmlns:a16="http://schemas.microsoft.com/office/drawing/2014/main" id="{92132723-8752-4568-9028-A707AB61FA81}"/>
              </a:ext>
            </a:extLst>
          </p:cNvPr>
          <p:cNvSpPr/>
          <p:nvPr/>
        </p:nvSpPr>
        <p:spPr>
          <a:xfrm>
            <a:off x="4979998" y="4109903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77C1AE5-675A-4241-A91A-A48ACD48F1E3}"/>
              </a:ext>
            </a:extLst>
          </p:cNvPr>
          <p:cNvCxnSpPr/>
          <p:nvPr/>
        </p:nvCxnSpPr>
        <p:spPr>
          <a:xfrm flipV="1">
            <a:off x="5948536" y="3677328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>
            <a:extLst>
              <a:ext uri="{FF2B5EF4-FFF2-40B4-BE49-F238E27FC236}">
                <a16:creationId xmlns:a16="http://schemas.microsoft.com/office/drawing/2014/main" id="{A2DDC340-888A-429E-8588-6BDE3EB6E85D}"/>
              </a:ext>
            </a:extLst>
          </p:cNvPr>
          <p:cNvSpPr/>
          <p:nvPr/>
        </p:nvSpPr>
        <p:spPr>
          <a:xfrm rot="17293903">
            <a:off x="3652527" y="2381936"/>
            <a:ext cx="475242" cy="476899"/>
          </a:xfrm>
          <a:prstGeom prst="arc">
            <a:avLst>
              <a:gd name="adj1" fmla="val 16200000"/>
              <a:gd name="adj2" fmla="val 2054429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6" name="Ink 105">
                <a:extLst>
                  <a:ext uri="{FF2B5EF4-FFF2-40B4-BE49-F238E27FC236}">
                    <a16:creationId xmlns:a16="http://schemas.microsoft.com/office/drawing/2014/main" id="{6A09CC50-F197-4B0D-BECB-A308B3CFB574}"/>
                  </a:ext>
                </a:extLst>
              </p14:cNvPr>
              <p14:cNvContentPartPr/>
              <p14:nvPr/>
            </p14:nvContentPartPr>
            <p14:xfrm rot="5187764">
              <a:off x="3827127" y="2302964"/>
              <a:ext cx="120960" cy="118080"/>
            </p14:xfrm>
          </p:contentPart>
        </mc:Choice>
        <mc:Fallback xmlns="">
          <p:pic>
            <p:nvPicPr>
              <p:cNvPr id="106" name="Ink 105">
                <a:extLst>
                  <a:ext uri="{FF2B5EF4-FFF2-40B4-BE49-F238E27FC236}">
                    <a16:creationId xmlns:a16="http://schemas.microsoft.com/office/drawing/2014/main" id="{6A09CC50-F197-4B0D-BECB-A308B3CFB57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5187764">
                <a:off x="3818127" y="2293991"/>
                <a:ext cx="138600" cy="135666"/>
              </a:xfrm>
              <a:prstGeom prst="rect">
                <a:avLst/>
              </a:prstGeom>
            </p:spPr>
          </p:pic>
        </mc:Fallback>
      </mc:AlternateContent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C6F30DA-4726-45E1-9C27-BD53893DDC23}"/>
              </a:ext>
            </a:extLst>
          </p:cNvPr>
          <p:cNvCxnSpPr>
            <a:cxnSpLocks/>
          </p:cNvCxnSpPr>
          <p:nvPr/>
        </p:nvCxnSpPr>
        <p:spPr>
          <a:xfrm flipV="1">
            <a:off x="4041794" y="2204572"/>
            <a:ext cx="6414" cy="153716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E9BA8CF1-CE5D-450B-86E1-F84409F30204}"/>
              </a:ext>
            </a:extLst>
          </p:cNvPr>
          <p:cNvCxnSpPr>
            <a:cxnSpLocks/>
          </p:cNvCxnSpPr>
          <p:nvPr/>
        </p:nvCxnSpPr>
        <p:spPr>
          <a:xfrm flipV="1">
            <a:off x="4033799" y="2174514"/>
            <a:ext cx="12246" cy="74932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rapezoid 108">
            <a:extLst>
              <a:ext uri="{FF2B5EF4-FFF2-40B4-BE49-F238E27FC236}">
                <a16:creationId xmlns:a16="http://schemas.microsoft.com/office/drawing/2014/main" id="{22DD80E1-FD36-4191-9CAC-34B26447BF0D}"/>
              </a:ext>
            </a:extLst>
          </p:cNvPr>
          <p:cNvSpPr/>
          <p:nvPr/>
        </p:nvSpPr>
        <p:spPr>
          <a:xfrm>
            <a:off x="4979273" y="3359869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10" name="Cylinder 109">
            <a:extLst>
              <a:ext uri="{FF2B5EF4-FFF2-40B4-BE49-F238E27FC236}">
                <a16:creationId xmlns:a16="http://schemas.microsoft.com/office/drawing/2014/main" id="{CDF3162C-6F5D-412C-ABD9-C5FC6A57B732}"/>
              </a:ext>
            </a:extLst>
          </p:cNvPr>
          <p:cNvSpPr/>
          <p:nvPr/>
        </p:nvSpPr>
        <p:spPr>
          <a:xfrm>
            <a:off x="6491444" y="5610241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1C911C13-1671-41D0-8791-CCE4AFC36032}"/>
              </a:ext>
            </a:extLst>
          </p:cNvPr>
          <p:cNvCxnSpPr>
            <a:cxnSpLocks/>
            <a:endCxn id="110" idx="2"/>
          </p:cNvCxnSpPr>
          <p:nvPr/>
        </p:nvCxnSpPr>
        <p:spPr>
          <a:xfrm>
            <a:off x="6491443" y="4466493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70C42DAF-AA88-4ADE-8E95-7B0F54297D66}"/>
              </a:ext>
            </a:extLst>
          </p:cNvPr>
          <p:cNvCxnSpPr>
            <a:cxnSpLocks/>
            <a:endCxn id="110" idx="4"/>
          </p:cNvCxnSpPr>
          <p:nvPr/>
        </p:nvCxnSpPr>
        <p:spPr>
          <a:xfrm>
            <a:off x="7697383" y="4466493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B7CC6C52-1174-428A-971A-D69DDB10B9EA}"/>
              </a:ext>
            </a:extLst>
          </p:cNvPr>
          <p:cNvSpPr/>
          <p:nvPr/>
        </p:nvSpPr>
        <p:spPr>
          <a:xfrm>
            <a:off x="6581722" y="4926677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6AC64DD4-2B2B-4ED3-A5F0-B652FED96680}"/>
              </a:ext>
            </a:extLst>
          </p:cNvPr>
          <p:cNvSpPr/>
          <p:nvPr/>
        </p:nvSpPr>
        <p:spPr>
          <a:xfrm>
            <a:off x="7265041" y="4665532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EF46B98-B40C-40B9-9432-2BF2E7A89DB1}"/>
              </a:ext>
            </a:extLst>
          </p:cNvPr>
          <p:cNvSpPr/>
          <p:nvPr/>
        </p:nvSpPr>
        <p:spPr>
          <a:xfrm>
            <a:off x="6630594" y="5290317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6D6C1D3B-5C6A-4D26-991A-A6E1CB28B84A}"/>
              </a:ext>
            </a:extLst>
          </p:cNvPr>
          <p:cNvSpPr/>
          <p:nvPr/>
        </p:nvSpPr>
        <p:spPr>
          <a:xfrm>
            <a:off x="6957741" y="4896780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CEF1DD84-76C3-494A-9E76-52729EA19999}"/>
              </a:ext>
            </a:extLst>
          </p:cNvPr>
          <p:cNvSpPr/>
          <p:nvPr/>
        </p:nvSpPr>
        <p:spPr>
          <a:xfrm>
            <a:off x="7200437" y="5067072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BE43CAF9-FE18-43BF-B8B7-F41CA25534BC}"/>
              </a:ext>
            </a:extLst>
          </p:cNvPr>
          <p:cNvSpPr/>
          <p:nvPr/>
        </p:nvSpPr>
        <p:spPr>
          <a:xfrm>
            <a:off x="7442279" y="483511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FCB19203-3FD7-4B74-9157-1CF8237F6051}"/>
              </a:ext>
            </a:extLst>
          </p:cNvPr>
          <p:cNvSpPr/>
          <p:nvPr/>
        </p:nvSpPr>
        <p:spPr>
          <a:xfrm>
            <a:off x="7399222" y="529567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1F5B9057-B732-4A2D-955F-5922089A3425}"/>
              </a:ext>
            </a:extLst>
          </p:cNvPr>
          <p:cNvSpPr/>
          <p:nvPr/>
        </p:nvSpPr>
        <p:spPr>
          <a:xfrm>
            <a:off x="6978462" y="5246848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DE4EA6EC-A595-4A92-BDB6-7B1AED82DFDB}"/>
              </a:ext>
            </a:extLst>
          </p:cNvPr>
          <p:cNvSpPr/>
          <p:nvPr/>
        </p:nvSpPr>
        <p:spPr>
          <a:xfrm>
            <a:off x="6809719" y="4691314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DD2C6DAB-BE1B-42FF-ADC3-5649B9D7E6C9}"/>
              </a:ext>
            </a:extLst>
          </p:cNvPr>
          <p:cNvSpPr/>
          <p:nvPr/>
        </p:nvSpPr>
        <p:spPr>
          <a:xfrm>
            <a:off x="6592497" y="2424943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6A98CF6-4557-424E-A7DF-E3601A20E08D}"/>
              </a:ext>
            </a:extLst>
          </p:cNvPr>
          <p:cNvCxnSpPr/>
          <p:nvPr/>
        </p:nvCxnSpPr>
        <p:spPr>
          <a:xfrm flipV="1">
            <a:off x="6491442" y="3369219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2DF0610D-89BE-4E08-9A11-06FF73134E9F}"/>
              </a:ext>
            </a:extLst>
          </p:cNvPr>
          <p:cNvCxnSpPr/>
          <p:nvPr/>
        </p:nvCxnSpPr>
        <p:spPr>
          <a:xfrm flipV="1">
            <a:off x="7697383" y="3357538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612D67E2-E41F-4A5E-B900-C59221C2EE82}"/>
              </a:ext>
            </a:extLst>
          </p:cNvPr>
          <p:cNvCxnSpPr>
            <a:cxnSpLocks/>
            <a:stCxn id="122" idx="6"/>
            <a:endCxn id="126" idx="2"/>
          </p:cNvCxnSpPr>
          <p:nvPr/>
        </p:nvCxnSpPr>
        <p:spPr>
          <a:xfrm flipV="1">
            <a:off x="7538364" y="1234545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B3D08611-C8A5-4C02-AC21-5BE36F6F7C3F}"/>
              </a:ext>
            </a:extLst>
          </p:cNvPr>
          <p:cNvSpPr/>
          <p:nvPr/>
        </p:nvSpPr>
        <p:spPr>
          <a:xfrm>
            <a:off x="7793470" y="921083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49441A3-B88D-46DE-B61F-E72D144896F9}"/>
              </a:ext>
            </a:extLst>
          </p:cNvPr>
          <p:cNvCxnSpPr>
            <a:cxnSpLocks/>
            <a:stCxn id="143" idx="2"/>
            <a:endCxn id="126" idx="6"/>
          </p:cNvCxnSpPr>
          <p:nvPr/>
        </p:nvCxnSpPr>
        <p:spPr>
          <a:xfrm flipH="1" flipV="1">
            <a:off x="8419636" y="1234545"/>
            <a:ext cx="8279" cy="2741381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Cylinder 127">
            <a:extLst>
              <a:ext uri="{FF2B5EF4-FFF2-40B4-BE49-F238E27FC236}">
                <a16:creationId xmlns:a16="http://schemas.microsoft.com/office/drawing/2014/main" id="{E705425A-6B7C-4B3F-A642-2247D209ACAC}"/>
              </a:ext>
            </a:extLst>
          </p:cNvPr>
          <p:cNvSpPr/>
          <p:nvPr/>
        </p:nvSpPr>
        <p:spPr>
          <a:xfrm>
            <a:off x="6483980" y="3657913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D0A178D-AE05-4A6C-9CE1-4732B2E735D6}"/>
              </a:ext>
            </a:extLst>
          </p:cNvPr>
          <p:cNvSpPr/>
          <p:nvPr/>
        </p:nvSpPr>
        <p:spPr>
          <a:xfrm>
            <a:off x="6637629" y="3989284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2EBA74A1-3383-45D6-AF34-C9145440A69B}"/>
              </a:ext>
            </a:extLst>
          </p:cNvPr>
          <p:cNvSpPr/>
          <p:nvPr/>
        </p:nvSpPr>
        <p:spPr>
          <a:xfrm>
            <a:off x="7235740" y="4273519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18184002-9591-4199-8297-FC5C8226A305}"/>
              </a:ext>
            </a:extLst>
          </p:cNvPr>
          <p:cNvSpPr/>
          <p:nvPr/>
        </p:nvSpPr>
        <p:spPr>
          <a:xfrm>
            <a:off x="7483791" y="4053716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2741335A-9449-4A10-8F4C-CB1060623024}"/>
              </a:ext>
            </a:extLst>
          </p:cNvPr>
          <p:cNvSpPr/>
          <p:nvPr/>
        </p:nvSpPr>
        <p:spPr>
          <a:xfrm>
            <a:off x="7133747" y="3929921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F02F05E8-35F7-4304-A8B2-00C4D87599EC}"/>
              </a:ext>
            </a:extLst>
          </p:cNvPr>
          <p:cNvSpPr/>
          <p:nvPr/>
        </p:nvSpPr>
        <p:spPr>
          <a:xfrm>
            <a:off x="6688264" y="4275290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99BC4493-5C7F-4FDC-89C2-8C69F2FB2475}"/>
              </a:ext>
            </a:extLst>
          </p:cNvPr>
          <p:cNvCxnSpPr/>
          <p:nvPr/>
        </p:nvCxnSpPr>
        <p:spPr>
          <a:xfrm>
            <a:off x="8106553" y="1234545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0A718331-48E1-4C22-BBDF-30E1C62B76DE}"/>
              </a:ext>
            </a:extLst>
          </p:cNvPr>
          <p:cNvCxnSpPr>
            <a:cxnSpLocks/>
          </p:cNvCxnSpPr>
          <p:nvPr/>
        </p:nvCxnSpPr>
        <p:spPr>
          <a:xfrm flipV="1">
            <a:off x="7078796" y="2254429"/>
            <a:ext cx="28319" cy="143231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E961D582-FEB9-4353-A260-D413EEECB063}"/>
              </a:ext>
            </a:extLst>
          </p:cNvPr>
          <p:cNvCxnSpPr>
            <a:cxnSpLocks/>
          </p:cNvCxnSpPr>
          <p:nvPr/>
        </p:nvCxnSpPr>
        <p:spPr>
          <a:xfrm flipV="1">
            <a:off x="7070801" y="2254429"/>
            <a:ext cx="16149" cy="6144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Trapezoid 142">
            <a:extLst>
              <a:ext uri="{FF2B5EF4-FFF2-40B4-BE49-F238E27FC236}">
                <a16:creationId xmlns:a16="http://schemas.microsoft.com/office/drawing/2014/main" id="{5AAB53D5-E033-4C86-AA83-BFE02FB1D041}"/>
              </a:ext>
            </a:extLst>
          </p:cNvPr>
          <p:cNvSpPr/>
          <p:nvPr/>
        </p:nvSpPr>
        <p:spPr>
          <a:xfrm>
            <a:off x="8016275" y="3361442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44" name="Cylinder 143">
            <a:extLst>
              <a:ext uri="{FF2B5EF4-FFF2-40B4-BE49-F238E27FC236}">
                <a16:creationId xmlns:a16="http://schemas.microsoft.com/office/drawing/2014/main" id="{CDA124D3-35D4-4920-ABF7-CA862427EC05}"/>
              </a:ext>
            </a:extLst>
          </p:cNvPr>
          <p:cNvSpPr/>
          <p:nvPr/>
        </p:nvSpPr>
        <p:spPr>
          <a:xfrm>
            <a:off x="6486490" y="4502398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CE97F20-5FF7-427A-89C3-FF8F39038426}"/>
              </a:ext>
            </a:extLst>
          </p:cNvPr>
          <p:cNvCxnSpPr>
            <a:cxnSpLocks/>
          </p:cNvCxnSpPr>
          <p:nvPr/>
        </p:nvCxnSpPr>
        <p:spPr>
          <a:xfrm flipH="1" flipV="1">
            <a:off x="7071827" y="2828370"/>
            <a:ext cx="204616" cy="73593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6885850-1695-484D-8B31-84883E5ADE75}"/>
              </a:ext>
            </a:extLst>
          </p:cNvPr>
          <p:cNvCxnSpPr>
            <a:cxnSpLocks/>
            <a:stCxn id="144" idx="1"/>
          </p:cNvCxnSpPr>
          <p:nvPr/>
        </p:nvCxnSpPr>
        <p:spPr>
          <a:xfrm flipV="1">
            <a:off x="7089460" y="3505091"/>
            <a:ext cx="186949" cy="99730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Trapezoid 146">
            <a:extLst>
              <a:ext uri="{FF2B5EF4-FFF2-40B4-BE49-F238E27FC236}">
                <a16:creationId xmlns:a16="http://schemas.microsoft.com/office/drawing/2014/main" id="{0EE56CBE-E937-4A0B-9A75-9A5A408A28AB}"/>
              </a:ext>
            </a:extLst>
          </p:cNvPr>
          <p:cNvSpPr/>
          <p:nvPr/>
        </p:nvSpPr>
        <p:spPr>
          <a:xfrm>
            <a:off x="8050645" y="2328585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8" name="Ink 147">
                <a:extLst>
                  <a:ext uri="{FF2B5EF4-FFF2-40B4-BE49-F238E27FC236}">
                    <a16:creationId xmlns:a16="http://schemas.microsoft.com/office/drawing/2014/main" id="{B78F056C-9BB7-4BED-AE99-1A19542B64F9}"/>
                  </a:ext>
                </a:extLst>
              </p14:cNvPr>
              <p14:cNvContentPartPr/>
              <p14:nvPr/>
            </p14:nvContentPartPr>
            <p14:xfrm rot="11836820">
              <a:off x="7286105" y="3310290"/>
              <a:ext cx="120960" cy="118080"/>
            </p14:xfrm>
          </p:contentPart>
        </mc:Choice>
        <mc:Fallback xmlns="">
          <p:pic>
            <p:nvPicPr>
              <p:cNvPr id="148" name="Ink 147">
                <a:extLst>
                  <a:ext uri="{FF2B5EF4-FFF2-40B4-BE49-F238E27FC236}">
                    <a16:creationId xmlns:a16="http://schemas.microsoft.com/office/drawing/2014/main" id="{B78F056C-9BB7-4BED-AE99-1A19542B64F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11836820">
                <a:off x="7277105" y="3301317"/>
                <a:ext cx="138600" cy="135666"/>
              </a:xfrm>
              <a:prstGeom prst="rect">
                <a:avLst/>
              </a:prstGeom>
            </p:spPr>
          </p:pic>
        </mc:Fallback>
      </mc:AlternateContent>
      <p:sp>
        <p:nvSpPr>
          <p:cNvPr id="149" name="Arc 148">
            <a:extLst>
              <a:ext uri="{FF2B5EF4-FFF2-40B4-BE49-F238E27FC236}">
                <a16:creationId xmlns:a16="http://schemas.microsoft.com/office/drawing/2014/main" id="{DD569B91-A48F-4A13-8CAB-C06CA6729782}"/>
              </a:ext>
            </a:extLst>
          </p:cNvPr>
          <p:cNvSpPr/>
          <p:nvPr/>
        </p:nvSpPr>
        <p:spPr>
          <a:xfrm rot="2699565">
            <a:off x="6639374" y="2373941"/>
            <a:ext cx="988346" cy="1024309"/>
          </a:xfrm>
          <a:prstGeom prst="arc">
            <a:avLst>
              <a:gd name="adj1" fmla="val 13639808"/>
              <a:gd name="adj2" fmla="val 183597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40BEC3CB-9387-41FA-B38B-C5554FBFA14A}"/>
              </a:ext>
            </a:extLst>
          </p:cNvPr>
          <p:cNvCxnSpPr/>
          <p:nvPr/>
        </p:nvCxnSpPr>
        <p:spPr>
          <a:xfrm flipV="1">
            <a:off x="8985543" y="2680348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Cylinder 154">
            <a:extLst>
              <a:ext uri="{FF2B5EF4-FFF2-40B4-BE49-F238E27FC236}">
                <a16:creationId xmlns:a16="http://schemas.microsoft.com/office/drawing/2014/main" id="{8A6BB5C9-FF38-42FE-86E0-0E9A4459EA90}"/>
              </a:ext>
            </a:extLst>
          </p:cNvPr>
          <p:cNvSpPr/>
          <p:nvPr/>
        </p:nvSpPr>
        <p:spPr>
          <a:xfrm>
            <a:off x="9455228" y="5621236"/>
            <a:ext cx="1205940" cy="174189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82A37E0E-3369-443D-B762-673927E17F27}"/>
              </a:ext>
            </a:extLst>
          </p:cNvPr>
          <p:cNvCxnSpPr>
            <a:cxnSpLocks/>
            <a:endCxn id="155" idx="2"/>
          </p:cNvCxnSpPr>
          <p:nvPr/>
        </p:nvCxnSpPr>
        <p:spPr>
          <a:xfrm>
            <a:off x="9455227" y="4477488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2AB2BE4A-E05C-4955-BDF9-C1BE8B7DFEA1}"/>
              </a:ext>
            </a:extLst>
          </p:cNvPr>
          <p:cNvCxnSpPr>
            <a:cxnSpLocks/>
            <a:endCxn id="155" idx="4"/>
          </p:cNvCxnSpPr>
          <p:nvPr/>
        </p:nvCxnSpPr>
        <p:spPr>
          <a:xfrm>
            <a:off x="10661167" y="4477488"/>
            <a:ext cx="1" cy="123084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1DC5C456-88D5-461A-96BF-1845FC3952B0}"/>
              </a:ext>
            </a:extLst>
          </p:cNvPr>
          <p:cNvSpPr/>
          <p:nvPr/>
        </p:nvSpPr>
        <p:spPr>
          <a:xfrm>
            <a:off x="9564882" y="473633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941AEA6D-F666-4071-AE52-A568259BEE2C}"/>
              </a:ext>
            </a:extLst>
          </p:cNvPr>
          <p:cNvSpPr/>
          <p:nvPr/>
        </p:nvSpPr>
        <p:spPr>
          <a:xfrm>
            <a:off x="10161195" y="4716933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6268AFC5-F9E4-4DBE-8ED7-0C3EF7F2BDF7}"/>
              </a:ext>
            </a:extLst>
          </p:cNvPr>
          <p:cNvSpPr/>
          <p:nvPr/>
        </p:nvSpPr>
        <p:spPr>
          <a:xfrm>
            <a:off x="9576734" y="5211650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E8333981-ECE1-4FEA-AE48-831AC3A79A20}"/>
              </a:ext>
            </a:extLst>
          </p:cNvPr>
          <p:cNvSpPr/>
          <p:nvPr/>
        </p:nvSpPr>
        <p:spPr>
          <a:xfrm>
            <a:off x="9794808" y="5423923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17CE79B-17E8-4CAB-91DD-F333C8415AEA}"/>
              </a:ext>
            </a:extLst>
          </p:cNvPr>
          <p:cNvSpPr/>
          <p:nvPr/>
        </p:nvSpPr>
        <p:spPr>
          <a:xfrm>
            <a:off x="10165566" y="5186514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6A2EE0FA-AA23-4C8C-A2AD-E860DBB0F7A2}"/>
              </a:ext>
            </a:extLst>
          </p:cNvPr>
          <p:cNvSpPr/>
          <p:nvPr/>
        </p:nvSpPr>
        <p:spPr>
          <a:xfrm>
            <a:off x="10348087" y="543126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A5031A80-20E7-4A76-B0AF-C6260B7E8856}"/>
              </a:ext>
            </a:extLst>
          </p:cNvPr>
          <p:cNvSpPr/>
          <p:nvPr/>
        </p:nvSpPr>
        <p:spPr>
          <a:xfrm>
            <a:off x="10402762" y="520727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54619ED4-E022-4E89-9332-E6739EB7B901}"/>
              </a:ext>
            </a:extLst>
          </p:cNvPr>
          <p:cNvSpPr/>
          <p:nvPr/>
        </p:nvSpPr>
        <p:spPr>
          <a:xfrm>
            <a:off x="9942246" y="5257843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BA718E24-C085-4FA7-85BF-CF39D709CD6B}"/>
              </a:ext>
            </a:extLst>
          </p:cNvPr>
          <p:cNvSpPr/>
          <p:nvPr/>
        </p:nvSpPr>
        <p:spPr>
          <a:xfrm>
            <a:off x="9804219" y="4721416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6D308A61-6C2C-427C-8F5F-199D0E51D116}"/>
              </a:ext>
            </a:extLst>
          </p:cNvPr>
          <p:cNvSpPr/>
          <p:nvPr/>
        </p:nvSpPr>
        <p:spPr>
          <a:xfrm>
            <a:off x="9556281" y="2435938"/>
            <a:ext cx="945867" cy="94395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FBE80827-D300-42A8-B4D3-D19BBA48A038}"/>
              </a:ext>
            </a:extLst>
          </p:cNvPr>
          <p:cNvCxnSpPr/>
          <p:nvPr/>
        </p:nvCxnSpPr>
        <p:spPr>
          <a:xfrm flipV="1">
            <a:off x="9455226" y="3380214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7693A66F-B62A-4A05-B979-375A43D9C639}"/>
              </a:ext>
            </a:extLst>
          </p:cNvPr>
          <p:cNvCxnSpPr/>
          <p:nvPr/>
        </p:nvCxnSpPr>
        <p:spPr>
          <a:xfrm flipV="1">
            <a:off x="10661167" y="3368533"/>
            <a:ext cx="0" cy="111318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27EE2937-DA27-45A9-AA96-D5D4EC22E2F1}"/>
              </a:ext>
            </a:extLst>
          </p:cNvPr>
          <p:cNvCxnSpPr>
            <a:cxnSpLocks/>
            <a:stCxn id="167" idx="6"/>
            <a:endCxn id="171" idx="2"/>
          </p:cNvCxnSpPr>
          <p:nvPr/>
        </p:nvCxnSpPr>
        <p:spPr>
          <a:xfrm flipV="1">
            <a:off x="10502148" y="1245540"/>
            <a:ext cx="255106" cy="1662373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Oval 170">
            <a:extLst>
              <a:ext uri="{FF2B5EF4-FFF2-40B4-BE49-F238E27FC236}">
                <a16:creationId xmlns:a16="http://schemas.microsoft.com/office/drawing/2014/main" id="{14A85F40-0131-444F-824C-464AB2223D8C}"/>
              </a:ext>
            </a:extLst>
          </p:cNvPr>
          <p:cNvSpPr/>
          <p:nvPr/>
        </p:nvSpPr>
        <p:spPr>
          <a:xfrm>
            <a:off x="10757254" y="932078"/>
            <a:ext cx="626166" cy="626924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BC118FA-E07A-4082-8838-4D3D55FEF816}"/>
              </a:ext>
            </a:extLst>
          </p:cNvPr>
          <p:cNvCxnSpPr>
            <a:cxnSpLocks/>
            <a:stCxn id="186" idx="2"/>
            <a:endCxn id="171" idx="6"/>
          </p:cNvCxnSpPr>
          <p:nvPr/>
        </p:nvCxnSpPr>
        <p:spPr>
          <a:xfrm flipH="1" flipV="1">
            <a:off x="11383420" y="1245540"/>
            <a:ext cx="42649" cy="172737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D56ED8CE-603C-4583-8AFF-3BD83017CAAB}"/>
              </a:ext>
            </a:extLst>
          </p:cNvPr>
          <p:cNvCxnSpPr/>
          <p:nvPr/>
        </p:nvCxnSpPr>
        <p:spPr>
          <a:xfrm>
            <a:off x="11070337" y="1245540"/>
            <a:ext cx="0" cy="4563051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3" name="Cylinder 182">
            <a:extLst>
              <a:ext uri="{FF2B5EF4-FFF2-40B4-BE49-F238E27FC236}">
                <a16:creationId xmlns:a16="http://schemas.microsoft.com/office/drawing/2014/main" id="{CC5DB3AE-3C33-413B-85B2-56F240816266}"/>
              </a:ext>
            </a:extLst>
          </p:cNvPr>
          <p:cNvSpPr/>
          <p:nvPr/>
        </p:nvSpPr>
        <p:spPr>
          <a:xfrm>
            <a:off x="9459058" y="4464170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C74687A7-58CD-4747-AE6D-A4BC4F0FC573}"/>
              </a:ext>
            </a:extLst>
          </p:cNvPr>
          <p:cNvCxnSpPr>
            <a:cxnSpLocks/>
          </p:cNvCxnSpPr>
          <p:nvPr/>
        </p:nvCxnSpPr>
        <p:spPr>
          <a:xfrm flipH="1" flipV="1">
            <a:off x="9989355" y="2811512"/>
            <a:ext cx="250872" cy="763793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AD08B631-30AE-475F-AB46-0F581D95DF13}"/>
              </a:ext>
            </a:extLst>
          </p:cNvPr>
          <p:cNvCxnSpPr>
            <a:cxnSpLocks/>
            <a:stCxn id="183" idx="0"/>
          </p:cNvCxnSpPr>
          <p:nvPr/>
        </p:nvCxnSpPr>
        <p:spPr>
          <a:xfrm flipV="1">
            <a:off x="10062028" y="3576737"/>
            <a:ext cx="186948" cy="920236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6" name="Trapezoid 185">
            <a:extLst>
              <a:ext uri="{FF2B5EF4-FFF2-40B4-BE49-F238E27FC236}">
                <a16:creationId xmlns:a16="http://schemas.microsoft.com/office/drawing/2014/main" id="{40703FE9-18E0-4C98-BA89-933E9426F767}"/>
              </a:ext>
            </a:extLst>
          </p:cNvPr>
          <p:cNvSpPr/>
          <p:nvPr/>
        </p:nvSpPr>
        <p:spPr>
          <a:xfrm>
            <a:off x="11014429" y="2358434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EB8EBF67-2B5B-43A0-886A-5ED392293929}"/>
              </a:ext>
            </a:extLst>
          </p:cNvPr>
          <p:cNvCxnSpPr/>
          <p:nvPr/>
        </p:nvCxnSpPr>
        <p:spPr>
          <a:xfrm flipV="1">
            <a:off x="11967030" y="1802432"/>
            <a:ext cx="0" cy="636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DB8E0852-F54D-46CC-B15A-97524C3D7797}"/>
              </a:ext>
            </a:extLst>
          </p:cNvPr>
          <p:cNvCxnSpPr>
            <a:cxnSpLocks/>
          </p:cNvCxnSpPr>
          <p:nvPr/>
        </p:nvCxnSpPr>
        <p:spPr>
          <a:xfrm flipH="1" flipV="1">
            <a:off x="9993185" y="2856200"/>
            <a:ext cx="5844" cy="776694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D6B02E08-8850-43D9-814E-ED7FB047D427}"/>
              </a:ext>
            </a:extLst>
          </p:cNvPr>
          <p:cNvCxnSpPr>
            <a:cxnSpLocks/>
            <a:stCxn id="195" idx="1"/>
          </p:cNvCxnSpPr>
          <p:nvPr/>
        </p:nvCxnSpPr>
        <p:spPr>
          <a:xfrm flipH="1" flipV="1">
            <a:off x="10006136" y="3613783"/>
            <a:ext cx="39357" cy="135263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2" name="Trapezoid 191">
            <a:extLst>
              <a:ext uri="{FF2B5EF4-FFF2-40B4-BE49-F238E27FC236}">
                <a16:creationId xmlns:a16="http://schemas.microsoft.com/office/drawing/2014/main" id="{BBDA620E-DB1D-4028-801E-AA51270CAD86}"/>
              </a:ext>
            </a:extLst>
          </p:cNvPr>
          <p:cNvSpPr/>
          <p:nvPr/>
        </p:nvSpPr>
        <p:spPr>
          <a:xfrm>
            <a:off x="11026708" y="1612157"/>
            <a:ext cx="823279" cy="614484"/>
          </a:xfrm>
          <a:prstGeom prst="trapezoid">
            <a:avLst/>
          </a:prstGeom>
          <a:solidFill>
            <a:schemeClr val="tx1"/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93" name="Ink 192">
                <a:extLst>
                  <a:ext uri="{FF2B5EF4-FFF2-40B4-BE49-F238E27FC236}">
                    <a16:creationId xmlns:a16="http://schemas.microsoft.com/office/drawing/2014/main" id="{D87904A2-D8FA-49C2-B8A7-4315581C4126}"/>
                  </a:ext>
                </a:extLst>
              </p14:cNvPr>
              <p14:cNvContentPartPr/>
              <p14:nvPr/>
            </p14:nvContentPartPr>
            <p14:xfrm rot="14669933">
              <a:off x="9889039" y="3408362"/>
              <a:ext cx="120960" cy="118080"/>
            </p14:xfrm>
          </p:contentPart>
        </mc:Choice>
        <mc:Fallback xmlns="">
          <p:pic>
            <p:nvPicPr>
              <p:cNvPr id="193" name="Ink 192">
                <a:extLst>
                  <a:ext uri="{FF2B5EF4-FFF2-40B4-BE49-F238E27FC236}">
                    <a16:creationId xmlns:a16="http://schemas.microsoft.com/office/drawing/2014/main" id="{D87904A2-D8FA-49C2-B8A7-4315581C412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 rot="14669933">
                <a:off x="9880039" y="3399389"/>
                <a:ext cx="138600" cy="135666"/>
              </a:xfrm>
              <a:prstGeom prst="rect">
                <a:avLst/>
              </a:prstGeom>
            </p:spPr>
          </p:pic>
        </mc:Fallback>
      </mc:AlternateContent>
      <p:sp>
        <p:nvSpPr>
          <p:cNvPr id="194" name="Arc 193">
            <a:extLst>
              <a:ext uri="{FF2B5EF4-FFF2-40B4-BE49-F238E27FC236}">
                <a16:creationId xmlns:a16="http://schemas.microsoft.com/office/drawing/2014/main" id="{9ED77624-6957-4EA9-91CD-66E28A59EDA3}"/>
              </a:ext>
            </a:extLst>
          </p:cNvPr>
          <p:cNvSpPr/>
          <p:nvPr/>
        </p:nvSpPr>
        <p:spPr>
          <a:xfrm rot="8173107">
            <a:off x="9833831" y="3001718"/>
            <a:ext cx="475242" cy="47689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34D0F7E6-FAA5-48DA-AFAF-B20D574C43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037" y="5863150"/>
            <a:ext cx="633047" cy="956211"/>
          </a:xfrm>
          <a:prstGeom prst="rect">
            <a:avLst/>
          </a:prstGeom>
        </p:spPr>
      </p:pic>
      <p:sp>
        <p:nvSpPr>
          <p:cNvPr id="198" name="Arrow: Up 197">
            <a:extLst>
              <a:ext uri="{FF2B5EF4-FFF2-40B4-BE49-F238E27FC236}">
                <a16:creationId xmlns:a16="http://schemas.microsoft.com/office/drawing/2014/main" id="{3B9AF676-6547-4ED8-BFC5-B2B9BDA0B8FA}"/>
              </a:ext>
            </a:extLst>
          </p:cNvPr>
          <p:cNvSpPr/>
          <p:nvPr/>
        </p:nvSpPr>
        <p:spPr>
          <a:xfrm>
            <a:off x="503556" y="5286442"/>
            <a:ext cx="683461" cy="683312"/>
          </a:xfrm>
          <a:prstGeom prst="upArrow">
            <a:avLst>
              <a:gd name="adj1" fmla="val 50000"/>
              <a:gd name="adj2" fmla="val 5340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D30A9163-A6E2-4922-BC57-9805D9102B23}"/>
              </a:ext>
            </a:extLst>
          </p:cNvPr>
          <p:cNvSpPr txBox="1"/>
          <p:nvPr/>
        </p:nvSpPr>
        <p:spPr>
          <a:xfrm>
            <a:off x="686138" y="5415845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pic>
        <p:nvPicPr>
          <p:cNvPr id="207" name="Picture 206">
            <a:extLst>
              <a:ext uri="{FF2B5EF4-FFF2-40B4-BE49-F238E27FC236}">
                <a16:creationId xmlns:a16="http://schemas.microsoft.com/office/drawing/2014/main" id="{F094E84C-1469-4C46-A298-D337D3A8AF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2585" y="6092830"/>
            <a:ext cx="998873" cy="657323"/>
          </a:xfrm>
          <a:prstGeom prst="rect">
            <a:avLst/>
          </a:prstGeom>
        </p:spPr>
      </p:pic>
      <p:sp>
        <p:nvSpPr>
          <p:cNvPr id="210" name="Arrow: Up 209">
            <a:extLst>
              <a:ext uri="{FF2B5EF4-FFF2-40B4-BE49-F238E27FC236}">
                <a16:creationId xmlns:a16="http://schemas.microsoft.com/office/drawing/2014/main" id="{C14C971D-FB76-4FBD-99F7-615329E2F759}"/>
              </a:ext>
            </a:extLst>
          </p:cNvPr>
          <p:cNvSpPr/>
          <p:nvPr/>
        </p:nvSpPr>
        <p:spPr>
          <a:xfrm rot="10800000">
            <a:off x="6716856" y="5497763"/>
            <a:ext cx="683461" cy="683312"/>
          </a:xfrm>
          <a:prstGeom prst="upArrow">
            <a:avLst>
              <a:gd name="adj1" fmla="val 50000"/>
              <a:gd name="adj2" fmla="val 5340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E9333B4B-14C4-40EA-B140-BA97C2CC3623}"/>
              </a:ext>
            </a:extLst>
          </p:cNvPr>
          <p:cNvSpPr txBox="1"/>
          <p:nvPr/>
        </p:nvSpPr>
        <p:spPr>
          <a:xfrm>
            <a:off x="6909927" y="573810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F3B3A877-EB0C-4755-B7E1-FF78997105EB}"/>
              </a:ext>
            </a:extLst>
          </p:cNvPr>
          <p:cNvSpPr txBox="1"/>
          <p:nvPr/>
        </p:nvSpPr>
        <p:spPr>
          <a:xfrm>
            <a:off x="1326667" y="5963613"/>
            <a:ext cx="2075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A. </a:t>
            </a:r>
            <a:r>
              <a:rPr lang="en-US" sz="1600" b="1" dirty="0"/>
              <a:t>heat isothermally</a:t>
            </a:r>
            <a:r>
              <a:rPr lang="en-US" sz="1600" dirty="0"/>
              <a:t>,</a:t>
            </a:r>
          </a:p>
          <a:p>
            <a:r>
              <a:rPr lang="en-US" sz="1600" dirty="0"/>
              <a:t>driving piston upwards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81F86ACA-D3CE-4135-85CB-C0596006C23F}"/>
              </a:ext>
            </a:extLst>
          </p:cNvPr>
          <p:cNvSpPr txBox="1"/>
          <p:nvPr/>
        </p:nvSpPr>
        <p:spPr>
          <a:xfrm>
            <a:off x="3555495" y="5953796"/>
            <a:ext cx="26471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B. </a:t>
            </a:r>
            <a:r>
              <a:rPr lang="en-US" sz="1600" b="1" dirty="0"/>
              <a:t>cool </a:t>
            </a:r>
            <a:r>
              <a:rPr lang="en-US" sz="1600" b="1" dirty="0" err="1"/>
              <a:t>isentropically</a:t>
            </a:r>
            <a:r>
              <a:rPr lang="en-US" sz="1600" dirty="0"/>
              <a:t>, i.e., let </a:t>
            </a:r>
          </a:p>
          <a:p>
            <a:r>
              <a:rPr lang="en-US" sz="1600" dirty="0"/>
              <a:t>the gas cool itself by doing </a:t>
            </a:r>
          </a:p>
          <a:p>
            <a:r>
              <a:rPr lang="en-US" sz="1600" dirty="0"/>
              <a:t>work pushing the piston up.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A3E1219D-EE67-406B-9C13-4F1AD972EF6C}"/>
              </a:ext>
            </a:extLst>
          </p:cNvPr>
          <p:cNvSpPr txBox="1"/>
          <p:nvPr/>
        </p:nvSpPr>
        <p:spPr>
          <a:xfrm>
            <a:off x="7643712" y="5933796"/>
            <a:ext cx="19100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C. </a:t>
            </a:r>
            <a:r>
              <a:rPr lang="en-US" sz="1600" b="1" dirty="0"/>
              <a:t>cool isothermally</a:t>
            </a:r>
            <a:r>
              <a:rPr lang="en-US" sz="1600" dirty="0"/>
              <a:t>,</a:t>
            </a:r>
          </a:p>
          <a:p>
            <a:r>
              <a:rPr lang="en-US" sz="1600" dirty="0"/>
              <a:t>allowing piston to </a:t>
            </a:r>
          </a:p>
          <a:p>
            <a:r>
              <a:rPr lang="en-US" sz="1600" dirty="0"/>
              <a:t>descend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D15FA08-DE71-427E-8A12-E3D553C632F4}"/>
              </a:ext>
            </a:extLst>
          </p:cNvPr>
          <p:cNvSpPr txBox="1"/>
          <p:nvPr/>
        </p:nvSpPr>
        <p:spPr>
          <a:xfrm>
            <a:off x="9649465" y="5920019"/>
            <a:ext cx="2610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D. </a:t>
            </a:r>
            <a:r>
              <a:rPr lang="en-US" sz="1600" b="1" dirty="0"/>
              <a:t>heat </a:t>
            </a:r>
            <a:r>
              <a:rPr lang="en-US" sz="1600" b="1" dirty="0" err="1"/>
              <a:t>isentropically</a:t>
            </a:r>
            <a:r>
              <a:rPr lang="en-US" sz="1600" dirty="0"/>
              <a:t>, i.e.,</a:t>
            </a:r>
          </a:p>
          <a:p>
            <a:r>
              <a:rPr lang="en-US" sz="1600" dirty="0"/>
              <a:t>let the falling piston do work </a:t>
            </a:r>
          </a:p>
          <a:p>
            <a:r>
              <a:rPr lang="en-US" sz="1600" dirty="0"/>
              <a:t>on the gas, heating it up.  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92C279D0-2025-4D24-950C-4A7CCF33D572}"/>
              </a:ext>
            </a:extLst>
          </p:cNvPr>
          <p:cNvSpPr txBox="1"/>
          <p:nvPr/>
        </p:nvSpPr>
        <p:spPr>
          <a:xfrm>
            <a:off x="79061" y="254906"/>
            <a:ext cx="350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Let’s consider the Carnot process….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7CE536D3-1232-4FDF-BF58-60D7E5AF321A}"/>
              </a:ext>
            </a:extLst>
          </p:cNvPr>
          <p:cNvCxnSpPr>
            <a:cxnSpLocks/>
          </p:cNvCxnSpPr>
          <p:nvPr/>
        </p:nvCxnSpPr>
        <p:spPr>
          <a:xfrm>
            <a:off x="8792882" y="188509"/>
            <a:ext cx="0" cy="161092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E080A96A-E118-4BB8-88B3-BE999BCBC807}"/>
              </a:ext>
            </a:extLst>
          </p:cNvPr>
          <p:cNvCxnSpPr>
            <a:cxnSpLocks/>
          </p:cNvCxnSpPr>
          <p:nvPr/>
        </p:nvCxnSpPr>
        <p:spPr>
          <a:xfrm>
            <a:off x="8548987" y="1569975"/>
            <a:ext cx="186806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F95313C9-A7CC-4B75-B554-3CEDB0720E8E}"/>
              </a:ext>
            </a:extLst>
          </p:cNvPr>
          <p:cNvSpPr txBox="1"/>
          <p:nvPr/>
        </p:nvSpPr>
        <p:spPr>
          <a:xfrm>
            <a:off x="10189186" y="1550727"/>
            <a:ext cx="31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5E2527C8-1BF1-4A1C-8E14-AAFAB3838B84}"/>
              </a:ext>
            </a:extLst>
          </p:cNvPr>
          <p:cNvSpPr txBox="1"/>
          <p:nvPr/>
        </p:nvSpPr>
        <p:spPr>
          <a:xfrm>
            <a:off x="8523939" y="87505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C0CD0984-A919-401E-ADEF-8AA0F646E613}"/>
              </a:ext>
            </a:extLst>
          </p:cNvPr>
          <p:cNvSpPr/>
          <p:nvPr/>
        </p:nvSpPr>
        <p:spPr>
          <a:xfrm>
            <a:off x="9268049" y="102409"/>
            <a:ext cx="1396550" cy="1037975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C22C6219-DA8D-4DA2-83B7-0872C826522B}"/>
              </a:ext>
            </a:extLst>
          </p:cNvPr>
          <p:cNvSpPr/>
          <p:nvPr/>
        </p:nvSpPr>
        <p:spPr>
          <a:xfrm>
            <a:off x="8884773" y="597226"/>
            <a:ext cx="1532283" cy="929044"/>
          </a:xfrm>
          <a:custGeom>
            <a:avLst/>
            <a:gdLst>
              <a:gd name="connsiteX0" fmla="*/ 0 w 1711569"/>
              <a:gd name="connsiteY0" fmla="*/ 0 h 1371600"/>
              <a:gd name="connsiteX1" fmla="*/ 703384 w 1711569"/>
              <a:gd name="connsiteY1" fmla="*/ 867508 h 1371600"/>
              <a:gd name="connsiteX2" fmla="*/ 1301261 w 1711569"/>
              <a:gd name="connsiteY2" fmla="*/ 1242646 h 1371600"/>
              <a:gd name="connsiteX3" fmla="*/ 1711569 w 1711569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1569" h="1371600">
                <a:moveTo>
                  <a:pt x="0" y="0"/>
                </a:moveTo>
                <a:cubicBezTo>
                  <a:pt x="243253" y="330200"/>
                  <a:pt x="486507" y="660400"/>
                  <a:pt x="703384" y="867508"/>
                </a:cubicBezTo>
                <a:cubicBezTo>
                  <a:pt x="920261" y="1074616"/>
                  <a:pt x="1133230" y="1158631"/>
                  <a:pt x="1301261" y="1242646"/>
                </a:cubicBezTo>
                <a:cubicBezTo>
                  <a:pt x="1469292" y="1326661"/>
                  <a:pt x="1590430" y="1349130"/>
                  <a:pt x="1711569" y="1371600"/>
                </a:cubicBezTo>
              </a:path>
            </a:pathLst>
          </a:cu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Cylinder 172">
            <a:extLst>
              <a:ext uri="{FF2B5EF4-FFF2-40B4-BE49-F238E27FC236}">
                <a16:creationId xmlns:a16="http://schemas.microsoft.com/office/drawing/2014/main" id="{80A7D097-2E47-4DEC-B452-3826B50B571B}"/>
              </a:ext>
            </a:extLst>
          </p:cNvPr>
          <p:cNvSpPr/>
          <p:nvPr/>
        </p:nvSpPr>
        <p:spPr>
          <a:xfrm>
            <a:off x="3452278" y="3689423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Cylinder 194">
            <a:extLst>
              <a:ext uri="{FF2B5EF4-FFF2-40B4-BE49-F238E27FC236}">
                <a16:creationId xmlns:a16="http://schemas.microsoft.com/office/drawing/2014/main" id="{B1CFD003-0EBA-42F0-9EA2-861576832718}"/>
              </a:ext>
            </a:extLst>
          </p:cNvPr>
          <p:cNvSpPr/>
          <p:nvPr/>
        </p:nvSpPr>
        <p:spPr>
          <a:xfrm>
            <a:off x="9442523" y="4966422"/>
            <a:ext cx="1205940" cy="131210"/>
          </a:xfrm>
          <a:prstGeom prst="can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B8FA588E-2327-4D86-BE4C-7D9D2D6B152A}"/>
              </a:ext>
            </a:extLst>
          </p:cNvPr>
          <p:cNvSpPr txBox="1"/>
          <p:nvPr/>
        </p:nvSpPr>
        <p:spPr>
          <a:xfrm>
            <a:off x="10440270" y="724917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C95D0104-C871-4B6F-BB04-CF67E3AB1142}"/>
              </a:ext>
            </a:extLst>
          </p:cNvPr>
          <p:cNvSpPr txBox="1"/>
          <p:nvPr/>
        </p:nvSpPr>
        <p:spPr>
          <a:xfrm>
            <a:off x="10297536" y="1210652"/>
            <a:ext cx="342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baseline="-25000" dirty="0">
                <a:solidFill>
                  <a:srgbClr val="0070C0"/>
                </a:solidFill>
              </a:rPr>
              <a:t>c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B1162C42-12C0-42B0-A351-8F4309B1B1A8}"/>
              </a:ext>
            </a:extLst>
          </p:cNvPr>
          <p:cNvSpPr/>
          <p:nvPr/>
        </p:nvSpPr>
        <p:spPr>
          <a:xfrm>
            <a:off x="9349788" y="213776"/>
            <a:ext cx="656475" cy="700311"/>
          </a:xfrm>
          <a:custGeom>
            <a:avLst/>
            <a:gdLst>
              <a:gd name="connsiteX0" fmla="*/ 0 w 934278"/>
              <a:gd name="connsiteY0" fmla="*/ 0 h 844826"/>
              <a:gd name="connsiteX1" fmla="*/ 467139 w 934278"/>
              <a:gd name="connsiteY1" fmla="*/ 467139 h 844826"/>
              <a:gd name="connsiteX2" fmla="*/ 467139 w 934278"/>
              <a:gd name="connsiteY2" fmla="*/ 467139 h 844826"/>
              <a:gd name="connsiteX3" fmla="*/ 805069 w 934278"/>
              <a:gd name="connsiteY3" fmla="*/ 755374 h 844826"/>
              <a:gd name="connsiteX4" fmla="*/ 934278 w 934278"/>
              <a:gd name="connsiteY4" fmla="*/ 844826 h 84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4278" h="844826">
                <a:moveTo>
                  <a:pt x="0" y="0"/>
                </a:moveTo>
                <a:lnTo>
                  <a:pt x="467139" y="467139"/>
                </a:lnTo>
                <a:lnTo>
                  <a:pt x="467139" y="467139"/>
                </a:lnTo>
                <a:cubicBezTo>
                  <a:pt x="523461" y="515178"/>
                  <a:pt x="727213" y="692426"/>
                  <a:pt x="805069" y="755374"/>
                </a:cubicBezTo>
                <a:cubicBezTo>
                  <a:pt x="882925" y="818322"/>
                  <a:pt x="908601" y="831574"/>
                  <a:pt x="934278" y="844826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A18D1EEF-A305-4258-8972-9886851227B4}"/>
              </a:ext>
            </a:extLst>
          </p:cNvPr>
          <p:cNvSpPr txBox="1"/>
          <p:nvPr/>
        </p:nvSpPr>
        <p:spPr>
          <a:xfrm>
            <a:off x="9575641" y="247448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7CDBB2DB-E56E-48F0-971D-E512A32925EA}"/>
                  </a:ext>
                </a:extLst>
              </p14:cNvPr>
              <p14:cNvContentPartPr/>
              <p14:nvPr/>
            </p14:nvContentPartPr>
            <p14:xfrm>
              <a:off x="9901440" y="778481"/>
              <a:ext cx="103187" cy="1524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7CDBB2DB-E56E-48F0-971D-E512A32925E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892483" y="769516"/>
                <a:ext cx="120743" cy="169971"/>
              </a:xfrm>
              <a:prstGeom prst="rect">
                <a:avLst/>
              </a:prstGeom>
            </p:spPr>
          </p:pic>
        </mc:Fallback>
      </mc:AlternateContent>
      <p:sp>
        <p:nvSpPr>
          <p:cNvPr id="220" name="Oval 219">
            <a:extLst>
              <a:ext uri="{FF2B5EF4-FFF2-40B4-BE49-F238E27FC236}">
                <a16:creationId xmlns:a16="http://schemas.microsoft.com/office/drawing/2014/main" id="{F234D364-DAC1-4F95-B0E5-BB6C8B7F6D94}"/>
              </a:ext>
            </a:extLst>
          </p:cNvPr>
          <p:cNvSpPr/>
          <p:nvPr/>
        </p:nvSpPr>
        <p:spPr>
          <a:xfrm>
            <a:off x="3590279" y="3913493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7B5BEACC-2167-48CE-99E0-AD1C71D251E7}"/>
              </a:ext>
            </a:extLst>
          </p:cNvPr>
          <p:cNvSpPr/>
          <p:nvPr/>
        </p:nvSpPr>
        <p:spPr>
          <a:xfrm>
            <a:off x="4055514" y="3889493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603604A0-96D5-4C07-8151-BB5030E1D017}"/>
              </a:ext>
            </a:extLst>
          </p:cNvPr>
          <p:cNvSpPr/>
          <p:nvPr/>
        </p:nvSpPr>
        <p:spPr>
          <a:xfrm>
            <a:off x="3839838" y="4017998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7B0E09FC-BC25-40D9-859E-83DD084816C0}"/>
              </a:ext>
            </a:extLst>
          </p:cNvPr>
          <p:cNvSpPr/>
          <p:nvPr/>
        </p:nvSpPr>
        <p:spPr>
          <a:xfrm>
            <a:off x="4391540" y="3957342"/>
            <a:ext cx="129209" cy="159026"/>
          </a:xfrm>
          <a:prstGeom prst="ellips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8D640760-3D09-436A-BA24-AF921E396823}"/>
              </a:ext>
            </a:extLst>
          </p:cNvPr>
          <p:cNvSpPr/>
          <p:nvPr/>
        </p:nvSpPr>
        <p:spPr>
          <a:xfrm>
            <a:off x="10010734" y="905772"/>
            <a:ext cx="134105" cy="563479"/>
          </a:xfrm>
          <a:custGeom>
            <a:avLst/>
            <a:gdLst>
              <a:gd name="connsiteX0" fmla="*/ 0 w 288235"/>
              <a:gd name="connsiteY0" fmla="*/ 0 h 1113182"/>
              <a:gd name="connsiteX1" fmla="*/ 89452 w 288235"/>
              <a:gd name="connsiteY1" fmla="*/ 725556 h 1113182"/>
              <a:gd name="connsiteX2" fmla="*/ 288235 w 288235"/>
              <a:gd name="connsiteY2" fmla="*/ 1113182 h 111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5" h="1113182">
                <a:moveTo>
                  <a:pt x="0" y="0"/>
                </a:moveTo>
                <a:cubicBezTo>
                  <a:pt x="20706" y="270013"/>
                  <a:pt x="41413" y="540026"/>
                  <a:pt x="89452" y="725556"/>
                </a:cubicBezTo>
                <a:cubicBezTo>
                  <a:pt x="137491" y="911086"/>
                  <a:pt x="212863" y="1012134"/>
                  <a:pt x="288235" y="111318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AD4C23D9-7AD5-4BED-A2DF-3CD8159CD0B2}"/>
                  </a:ext>
                </a:extLst>
              </p14:cNvPr>
              <p14:cNvContentPartPr/>
              <p14:nvPr/>
            </p14:nvContentPartPr>
            <p14:xfrm rot="20471529">
              <a:off x="10065811" y="1387648"/>
              <a:ext cx="114300" cy="112713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AD4C23D9-7AD5-4BED-A2DF-3CD8159CD0B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 rot="20471529">
                <a:off x="10056797" y="1378731"/>
                <a:ext cx="131968" cy="130191"/>
              </a:xfrm>
              <a:prstGeom prst="rect">
                <a:avLst/>
              </a:prstGeom>
            </p:spPr>
          </p:pic>
        </mc:Fallback>
      </mc:AlternateContent>
      <p:sp>
        <p:nvSpPr>
          <p:cNvPr id="257" name="TextBox 256">
            <a:extLst>
              <a:ext uri="{FF2B5EF4-FFF2-40B4-BE49-F238E27FC236}">
                <a16:creationId xmlns:a16="http://schemas.microsoft.com/office/drawing/2014/main" id="{57EF829A-19E8-4455-AD0C-B8D7478BC1A5}"/>
              </a:ext>
            </a:extLst>
          </p:cNvPr>
          <p:cNvSpPr txBox="1"/>
          <p:nvPr/>
        </p:nvSpPr>
        <p:spPr>
          <a:xfrm>
            <a:off x="10011314" y="952328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4D16F7E8-5487-4EC1-B909-75DD87571DF1}"/>
              </a:ext>
            </a:extLst>
          </p:cNvPr>
          <p:cNvSpPr/>
          <p:nvPr/>
        </p:nvSpPr>
        <p:spPr>
          <a:xfrm>
            <a:off x="9432643" y="1140384"/>
            <a:ext cx="660308" cy="290425"/>
          </a:xfrm>
          <a:custGeom>
            <a:avLst/>
            <a:gdLst>
              <a:gd name="connsiteX0" fmla="*/ 894522 w 894522"/>
              <a:gd name="connsiteY0" fmla="*/ 298174 h 298174"/>
              <a:gd name="connsiteX1" fmla="*/ 477078 w 894522"/>
              <a:gd name="connsiteY1" fmla="*/ 208722 h 298174"/>
              <a:gd name="connsiteX2" fmla="*/ 0 w 894522"/>
              <a:gd name="connsiteY2" fmla="*/ 0 h 29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4522" h="298174">
                <a:moveTo>
                  <a:pt x="894522" y="298174"/>
                </a:moveTo>
                <a:cubicBezTo>
                  <a:pt x="760343" y="278296"/>
                  <a:pt x="626165" y="258418"/>
                  <a:pt x="477078" y="208722"/>
                </a:cubicBezTo>
                <a:cubicBezTo>
                  <a:pt x="327991" y="159026"/>
                  <a:pt x="163995" y="79513"/>
                  <a:pt x="0" y="0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59" name="Ink 258">
                <a:extLst>
                  <a:ext uri="{FF2B5EF4-FFF2-40B4-BE49-F238E27FC236}">
                    <a16:creationId xmlns:a16="http://schemas.microsoft.com/office/drawing/2014/main" id="{5118412E-71BE-4725-983E-A5BCFFDA1BD3}"/>
                  </a:ext>
                </a:extLst>
              </p14:cNvPr>
              <p14:cNvContentPartPr/>
              <p14:nvPr/>
            </p14:nvContentPartPr>
            <p14:xfrm>
              <a:off x="9395477" y="1101209"/>
              <a:ext cx="150120" cy="144360"/>
            </p14:xfrm>
          </p:contentPart>
        </mc:Choice>
        <mc:Fallback xmlns="">
          <p:pic>
            <p:nvPicPr>
              <p:cNvPr id="259" name="Ink 258">
                <a:extLst>
                  <a:ext uri="{FF2B5EF4-FFF2-40B4-BE49-F238E27FC236}">
                    <a16:creationId xmlns:a16="http://schemas.microsoft.com/office/drawing/2014/main" id="{5118412E-71BE-4725-983E-A5BCFFDA1BD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386477" y="1092209"/>
                <a:ext cx="167760" cy="162000"/>
              </a:xfrm>
              <a:prstGeom prst="rect">
                <a:avLst/>
              </a:prstGeom>
            </p:spPr>
          </p:pic>
        </mc:Fallback>
      </mc:AlternateContent>
      <p:sp>
        <p:nvSpPr>
          <p:cNvPr id="260" name="TextBox 259">
            <a:extLst>
              <a:ext uri="{FF2B5EF4-FFF2-40B4-BE49-F238E27FC236}">
                <a16:creationId xmlns:a16="http://schemas.microsoft.com/office/drawing/2014/main" id="{29F16068-034A-4763-9D74-8B0D046646FF}"/>
              </a:ext>
            </a:extLst>
          </p:cNvPr>
          <p:cNvSpPr txBox="1"/>
          <p:nvPr/>
        </p:nvSpPr>
        <p:spPr>
          <a:xfrm>
            <a:off x="9483438" y="1245337"/>
            <a:ext cx="30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DFA4E915-93D1-46F6-82EF-F263D8E0C64E}"/>
              </a:ext>
            </a:extLst>
          </p:cNvPr>
          <p:cNvSpPr/>
          <p:nvPr/>
        </p:nvSpPr>
        <p:spPr>
          <a:xfrm>
            <a:off x="10464663" y="4754299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F260AB3A-43EC-47D1-8172-893B263FAEB9}"/>
              </a:ext>
            </a:extLst>
          </p:cNvPr>
          <p:cNvSpPr/>
          <p:nvPr/>
        </p:nvSpPr>
        <p:spPr>
          <a:xfrm>
            <a:off x="9801729" y="516733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>
            <a:extLst>
              <a:ext uri="{FF2B5EF4-FFF2-40B4-BE49-F238E27FC236}">
                <a16:creationId xmlns:a16="http://schemas.microsoft.com/office/drawing/2014/main" id="{AB9A99BD-4D32-4D3F-B94E-D36E988C9477}"/>
              </a:ext>
            </a:extLst>
          </p:cNvPr>
          <p:cNvSpPr/>
          <p:nvPr/>
        </p:nvSpPr>
        <p:spPr>
          <a:xfrm>
            <a:off x="10096591" y="5433665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F8A5481F-B628-456F-8F01-2863DBF67880}"/>
              </a:ext>
            </a:extLst>
          </p:cNvPr>
          <p:cNvSpPr/>
          <p:nvPr/>
        </p:nvSpPr>
        <p:spPr>
          <a:xfrm>
            <a:off x="9605290" y="5435241"/>
            <a:ext cx="129209" cy="1590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C8D7CE52-FDED-4623-B583-CCA26E6FC177}"/>
              </a:ext>
            </a:extLst>
          </p:cNvPr>
          <p:cNvSpPr/>
          <p:nvPr/>
        </p:nvSpPr>
        <p:spPr>
          <a:xfrm>
            <a:off x="9279946" y="188509"/>
            <a:ext cx="173883" cy="961244"/>
          </a:xfrm>
          <a:custGeom>
            <a:avLst/>
            <a:gdLst>
              <a:gd name="connsiteX0" fmla="*/ 0 w 288235"/>
              <a:gd name="connsiteY0" fmla="*/ 0 h 1113182"/>
              <a:gd name="connsiteX1" fmla="*/ 89452 w 288235"/>
              <a:gd name="connsiteY1" fmla="*/ 725556 h 1113182"/>
              <a:gd name="connsiteX2" fmla="*/ 288235 w 288235"/>
              <a:gd name="connsiteY2" fmla="*/ 1113182 h 1113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5" h="1113182">
                <a:moveTo>
                  <a:pt x="0" y="0"/>
                </a:moveTo>
                <a:cubicBezTo>
                  <a:pt x="20706" y="270013"/>
                  <a:pt x="41413" y="540026"/>
                  <a:pt x="89452" y="725556"/>
                </a:cubicBezTo>
                <a:cubicBezTo>
                  <a:pt x="137491" y="911086"/>
                  <a:pt x="212863" y="1012134"/>
                  <a:pt x="288235" y="1113182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66" name="Ink 265">
                <a:extLst>
                  <a:ext uri="{FF2B5EF4-FFF2-40B4-BE49-F238E27FC236}">
                    <a16:creationId xmlns:a16="http://schemas.microsoft.com/office/drawing/2014/main" id="{56E48144-D737-4197-B0FC-2A9E9AC66226}"/>
                  </a:ext>
                </a:extLst>
              </p14:cNvPr>
              <p14:cNvContentPartPr/>
              <p14:nvPr/>
            </p14:nvContentPartPr>
            <p14:xfrm>
              <a:off x="9245659" y="169083"/>
              <a:ext cx="119880" cy="133200"/>
            </p14:xfrm>
          </p:contentPart>
        </mc:Choice>
        <mc:Fallback xmlns="">
          <p:pic>
            <p:nvPicPr>
              <p:cNvPr id="266" name="Ink 265">
                <a:extLst>
                  <a:ext uri="{FF2B5EF4-FFF2-40B4-BE49-F238E27FC236}">
                    <a16:creationId xmlns:a16="http://schemas.microsoft.com/office/drawing/2014/main" id="{56E48144-D737-4197-B0FC-2A9E9AC6622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236659" y="160107"/>
                <a:ext cx="137520" cy="150792"/>
              </a:xfrm>
              <a:prstGeom prst="rect">
                <a:avLst/>
              </a:prstGeom>
            </p:spPr>
          </p:pic>
        </mc:Fallback>
      </mc:AlternateContent>
      <p:sp>
        <p:nvSpPr>
          <p:cNvPr id="267" name="TextBox 266">
            <a:extLst>
              <a:ext uri="{FF2B5EF4-FFF2-40B4-BE49-F238E27FC236}">
                <a16:creationId xmlns:a16="http://schemas.microsoft.com/office/drawing/2014/main" id="{209BA90B-A072-4E03-934C-B5DA52A05D8D}"/>
              </a:ext>
            </a:extLst>
          </p:cNvPr>
          <p:cNvSpPr txBox="1"/>
          <p:nvPr/>
        </p:nvSpPr>
        <p:spPr>
          <a:xfrm>
            <a:off x="9002462" y="438483"/>
            <a:ext cx="32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60994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1" grpId="0" animBg="1"/>
      <p:bldP spid="84" grpId="0" animBg="1"/>
      <p:bldP spid="57" grpId="0" animBg="1"/>
      <p:bldP spid="60" grpId="0" animBg="1"/>
      <p:bldP spid="61" grpId="0" animBg="1"/>
      <p:bldP spid="62" grpId="0" animBg="1"/>
      <p:bldP spid="64" grpId="0" animBg="1"/>
      <p:bldP spid="66" grpId="0" animBg="1"/>
      <p:bldP spid="70" grpId="0" animBg="1"/>
      <p:bldP spid="72" grpId="0" animBg="1"/>
      <p:bldP spid="73" grpId="0" animBg="1"/>
      <p:bldP spid="82" grpId="0" animBg="1"/>
      <p:bldP spid="90" grpId="0" animBg="1"/>
      <p:bldP spid="93" grpId="0" animBg="1"/>
      <p:bldP spid="97" grpId="0" animBg="1"/>
      <p:bldP spid="98" grpId="0" animBg="1"/>
      <p:bldP spid="99" grpId="0" animBg="1"/>
      <p:bldP spid="101" grpId="0" animBg="1"/>
      <p:bldP spid="103" grpId="0" animBg="1"/>
      <p:bldP spid="105" grpId="0" animBg="1"/>
      <p:bldP spid="109" grpId="0" animBg="1"/>
      <p:bldP spid="110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6" grpId="0" animBg="1"/>
      <p:bldP spid="128" grpId="0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43" grpId="0" animBg="1"/>
      <p:bldP spid="144" grpId="0" animBg="1"/>
      <p:bldP spid="147" grpId="0" animBg="1"/>
      <p:bldP spid="149" grpId="0" animBg="1"/>
      <p:bldP spid="155" grpId="0" animBg="1"/>
      <p:bldP spid="158" grpId="0" animBg="1"/>
      <p:bldP spid="158" grpId="1" animBg="1"/>
      <p:bldP spid="159" grpId="0" animBg="1"/>
      <p:bldP spid="159" grpId="1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6" grpId="1" animBg="1"/>
      <p:bldP spid="167" grpId="0" animBg="1"/>
      <p:bldP spid="171" grpId="0" animBg="1"/>
      <p:bldP spid="183" grpId="0" animBg="1"/>
      <p:bldP spid="186" grpId="0" animBg="1"/>
      <p:bldP spid="192" grpId="0" animBg="1"/>
      <p:bldP spid="194" grpId="0" animBg="1"/>
      <p:bldP spid="198" grpId="0" animBg="1"/>
      <p:bldP spid="199" grpId="0"/>
      <p:bldP spid="210" grpId="0" animBg="1"/>
      <p:bldP spid="211" grpId="0"/>
      <p:bldP spid="212" grpId="0"/>
      <p:bldP spid="213" grpId="0"/>
      <p:bldP spid="214" grpId="0"/>
      <p:bldP spid="215" grpId="0"/>
      <p:bldP spid="173" grpId="0" animBg="1"/>
      <p:bldP spid="195" grpId="0" animBg="1"/>
      <p:bldP spid="218" grpId="0" animBg="1"/>
      <p:bldP spid="219" grpId="0"/>
      <p:bldP spid="220" grpId="0" animBg="1"/>
      <p:bldP spid="221" grpId="0" animBg="1"/>
      <p:bldP spid="222" grpId="0" animBg="1"/>
      <p:bldP spid="223" grpId="0" animBg="1"/>
      <p:bldP spid="256" grpId="0" animBg="1"/>
      <p:bldP spid="257" grpId="0"/>
      <p:bldP spid="258" grpId="0" animBg="1"/>
      <p:bldP spid="260" grpId="0"/>
      <p:bldP spid="261" grpId="0" animBg="1"/>
      <p:bldP spid="261" grpId="1" animBg="1"/>
      <p:bldP spid="262" grpId="0" animBg="1"/>
      <p:bldP spid="263" grpId="0" animBg="1"/>
      <p:bldP spid="264" grpId="0" animBg="1"/>
      <p:bldP spid="265" grpId="0" animBg="1"/>
      <p:bldP spid="26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989</Words>
  <Application>Microsoft Office PowerPoint</Application>
  <PresentationFormat>Widescreen</PresentationFormat>
  <Paragraphs>216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Equation</vt:lpstr>
      <vt:lpstr>F.8 Engines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F.8 Engines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F.8 Engines</dc:title>
  <dc:creator>Andrew Douglas</dc:creator>
  <cp:lastModifiedBy>Andrew Douglas</cp:lastModifiedBy>
  <cp:revision>127</cp:revision>
  <dcterms:created xsi:type="dcterms:W3CDTF">2018-06-03T22:21:59Z</dcterms:created>
  <dcterms:modified xsi:type="dcterms:W3CDTF">2018-06-11T21:17:01Z</dcterms:modified>
</cp:coreProperties>
</file>